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28" r:id="rId1"/>
  </p:sldMasterIdLst>
  <p:notesMasterIdLst>
    <p:notesMasterId r:id="rId20"/>
  </p:notesMasterIdLst>
  <p:handoutMasterIdLst>
    <p:handoutMasterId r:id="rId21"/>
  </p:handoutMasterIdLst>
  <p:sldIdLst>
    <p:sldId id="298" r:id="rId2"/>
    <p:sldId id="299" r:id="rId3"/>
    <p:sldId id="300" r:id="rId4"/>
    <p:sldId id="342" r:id="rId5"/>
    <p:sldId id="302" r:id="rId6"/>
    <p:sldId id="303" r:id="rId7"/>
    <p:sldId id="336" r:id="rId8"/>
    <p:sldId id="335" r:id="rId9"/>
    <p:sldId id="338" r:id="rId10"/>
    <p:sldId id="329" r:id="rId11"/>
    <p:sldId id="339" r:id="rId12"/>
    <p:sldId id="332" r:id="rId13"/>
    <p:sldId id="340" r:id="rId14"/>
    <p:sldId id="333" r:id="rId15"/>
    <p:sldId id="337" r:id="rId16"/>
    <p:sldId id="341" r:id="rId17"/>
    <p:sldId id="334" r:id="rId18"/>
    <p:sldId id="328" r:id="rId1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6138"/>
    <a:srgbClr val="695B3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86462" autoAdjust="0"/>
  </p:normalViewPr>
  <p:slideViewPr>
    <p:cSldViewPr>
      <p:cViewPr varScale="1">
        <p:scale>
          <a:sx n="116" d="100"/>
          <a:sy n="116" d="100"/>
        </p:scale>
        <p:origin x="-16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3972" y="-10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5FF9BD-6F86-46E5-B057-EBBEF2F5BF4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80701BD3-97DC-4C59-8F23-189CE45E355F}">
      <dgm:prSet phldrT="[Text]"/>
      <dgm:spPr/>
      <dgm:t>
        <a:bodyPr/>
        <a:lstStyle/>
        <a:p>
          <a:r>
            <a:rPr lang="en-AU" dirty="0" smtClean="0"/>
            <a:t>20 Dec 2012</a:t>
          </a:r>
          <a:endParaRPr lang="en-AU" dirty="0"/>
        </a:p>
      </dgm:t>
    </dgm:pt>
    <dgm:pt modelId="{8E0346FD-513C-475F-9703-79B7AD6C0345}" type="parTrans" cxnId="{1B556EC6-DF5E-49E3-846D-FA7D466A9FFD}">
      <dgm:prSet/>
      <dgm:spPr/>
      <dgm:t>
        <a:bodyPr/>
        <a:lstStyle/>
        <a:p>
          <a:endParaRPr lang="en-AU"/>
        </a:p>
      </dgm:t>
    </dgm:pt>
    <dgm:pt modelId="{06B2DA9A-C29B-4D4D-BD36-79E6B809D274}" type="sibTrans" cxnId="{1B556EC6-DF5E-49E3-846D-FA7D466A9FFD}">
      <dgm:prSet/>
      <dgm:spPr/>
      <dgm:t>
        <a:bodyPr/>
        <a:lstStyle/>
        <a:p>
          <a:endParaRPr lang="en-AU"/>
        </a:p>
      </dgm:t>
    </dgm:pt>
    <dgm:pt modelId="{6AA61C63-621A-427E-9D3E-CA82D9AD59AF}">
      <dgm:prSet phldrT="[Text]"/>
      <dgm:spPr/>
      <dgm:t>
        <a:bodyPr/>
        <a:lstStyle/>
        <a:p>
          <a:r>
            <a:rPr lang="en-AU" dirty="0" smtClean="0"/>
            <a:t>Issues paper</a:t>
          </a:r>
          <a:endParaRPr lang="en-AU" dirty="0"/>
        </a:p>
      </dgm:t>
    </dgm:pt>
    <dgm:pt modelId="{E88B4D0B-8122-469D-8765-C58B24CA1831}" type="parTrans" cxnId="{7192AF3F-3C26-4A5F-8F46-847A4A3902F3}">
      <dgm:prSet/>
      <dgm:spPr/>
      <dgm:t>
        <a:bodyPr/>
        <a:lstStyle/>
        <a:p>
          <a:endParaRPr lang="en-AU"/>
        </a:p>
      </dgm:t>
    </dgm:pt>
    <dgm:pt modelId="{E0E4B6F6-525D-4735-A172-8A784C1504D2}" type="sibTrans" cxnId="{7192AF3F-3C26-4A5F-8F46-847A4A3902F3}">
      <dgm:prSet/>
      <dgm:spPr/>
      <dgm:t>
        <a:bodyPr/>
        <a:lstStyle/>
        <a:p>
          <a:endParaRPr lang="en-AU"/>
        </a:p>
      </dgm:t>
    </dgm:pt>
    <dgm:pt modelId="{BB44ABAC-99CF-429E-BE1E-FA3547557F9A}">
      <dgm:prSet phldrT="[Text]"/>
      <dgm:spPr/>
      <dgm:t>
        <a:bodyPr/>
        <a:lstStyle/>
        <a:p>
          <a:r>
            <a:rPr lang="en-AU" dirty="0" smtClean="0"/>
            <a:t>12 Feb 2013</a:t>
          </a:r>
          <a:endParaRPr lang="en-AU" dirty="0"/>
        </a:p>
      </dgm:t>
    </dgm:pt>
    <dgm:pt modelId="{EA0A69B5-CA69-42A2-BA7E-9CF4B8E61BD6}" type="parTrans" cxnId="{6AFF1296-77AD-4CB9-8EC6-BB1A7D4A3BC0}">
      <dgm:prSet/>
      <dgm:spPr/>
      <dgm:t>
        <a:bodyPr/>
        <a:lstStyle/>
        <a:p>
          <a:endParaRPr lang="en-AU"/>
        </a:p>
      </dgm:t>
    </dgm:pt>
    <dgm:pt modelId="{B07F67EA-219C-4BFA-AD2E-ED45284CA24A}" type="sibTrans" cxnId="{6AFF1296-77AD-4CB9-8EC6-BB1A7D4A3BC0}">
      <dgm:prSet/>
      <dgm:spPr/>
      <dgm:t>
        <a:bodyPr/>
        <a:lstStyle/>
        <a:p>
          <a:endParaRPr lang="en-AU"/>
        </a:p>
      </dgm:t>
    </dgm:pt>
    <dgm:pt modelId="{1F7D987B-71EE-4FB7-969F-BBE2EC69238D}">
      <dgm:prSet phldrT="[Text]"/>
      <dgm:spPr/>
      <dgm:t>
        <a:bodyPr/>
        <a:lstStyle/>
        <a:p>
          <a:r>
            <a:rPr lang="en-AU" dirty="0" smtClean="0"/>
            <a:t>Initial Roundtable</a:t>
          </a:r>
          <a:endParaRPr lang="en-AU" dirty="0"/>
        </a:p>
      </dgm:t>
    </dgm:pt>
    <dgm:pt modelId="{B2BDDF0C-79C7-4C6B-BED3-28A86E9BD14D}" type="parTrans" cxnId="{DF7DDD00-825C-4541-8DA8-A2204A1243B4}">
      <dgm:prSet/>
      <dgm:spPr/>
      <dgm:t>
        <a:bodyPr/>
        <a:lstStyle/>
        <a:p>
          <a:endParaRPr lang="en-AU"/>
        </a:p>
      </dgm:t>
    </dgm:pt>
    <dgm:pt modelId="{8E52ABCB-AA0E-4C38-8356-009A36E387E2}" type="sibTrans" cxnId="{DF7DDD00-825C-4541-8DA8-A2204A1243B4}">
      <dgm:prSet/>
      <dgm:spPr/>
      <dgm:t>
        <a:bodyPr/>
        <a:lstStyle/>
        <a:p>
          <a:endParaRPr lang="en-AU"/>
        </a:p>
      </dgm:t>
    </dgm:pt>
    <dgm:pt modelId="{68F0DC98-9154-42A3-B6E5-8B64DFBD551C}">
      <dgm:prSet phldrT="[Text]"/>
      <dgm:spPr/>
      <dgm:t>
        <a:bodyPr/>
        <a:lstStyle/>
        <a:p>
          <a:r>
            <a:rPr lang="en-AU" dirty="0" smtClean="0"/>
            <a:t>28 Feb 2013</a:t>
          </a:r>
          <a:endParaRPr lang="en-AU" dirty="0"/>
        </a:p>
      </dgm:t>
    </dgm:pt>
    <dgm:pt modelId="{9C5767CC-6C89-4D74-9CAE-3F9EFBB1292B}" type="parTrans" cxnId="{F174FAFA-3E76-4D6B-A7D4-D6B533CC1114}">
      <dgm:prSet/>
      <dgm:spPr/>
      <dgm:t>
        <a:bodyPr/>
        <a:lstStyle/>
        <a:p>
          <a:endParaRPr lang="en-AU"/>
        </a:p>
      </dgm:t>
    </dgm:pt>
    <dgm:pt modelId="{650EBA1C-0B0C-4618-8481-691069CCCF8B}" type="sibTrans" cxnId="{F174FAFA-3E76-4D6B-A7D4-D6B533CC1114}">
      <dgm:prSet/>
      <dgm:spPr/>
      <dgm:t>
        <a:bodyPr/>
        <a:lstStyle/>
        <a:p>
          <a:endParaRPr lang="en-AU"/>
        </a:p>
      </dgm:t>
    </dgm:pt>
    <dgm:pt modelId="{46F65A35-21D6-4020-B6DE-39C0F2220C1C}">
      <dgm:prSet phldrT="[Text]"/>
      <dgm:spPr/>
      <dgm:t>
        <a:bodyPr/>
        <a:lstStyle/>
        <a:p>
          <a:r>
            <a:rPr lang="en-AU" dirty="0" smtClean="0"/>
            <a:t>Category selection</a:t>
          </a:r>
          <a:endParaRPr lang="en-AU" dirty="0"/>
        </a:p>
      </dgm:t>
    </dgm:pt>
    <dgm:pt modelId="{5401A4A7-0FCE-478D-BE2A-4BF1B82BFCB5}" type="sibTrans" cxnId="{1FB9620D-9D77-4AB6-9BBB-B3939A0C7CEC}">
      <dgm:prSet/>
      <dgm:spPr/>
      <dgm:t>
        <a:bodyPr/>
        <a:lstStyle/>
        <a:p>
          <a:endParaRPr lang="en-AU"/>
        </a:p>
      </dgm:t>
    </dgm:pt>
    <dgm:pt modelId="{6FCCA7E9-0DCA-4C1B-BE3D-9B72497F6EFA}" type="parTrans" cxnId="{1FB9620D-9D77-4AB6-9BBB-B3939A0C7CEC}">
      <dgm:prSet/>
      <dgm:spPr/>
      <dgm:t>
        <a:bodyPr/>
        <a:lstStyle/>
        <a:p>
          <a:endParaRPr lang="en-AU"/>
        </a:p>
      </dgm:t>
    </dgm:pt>
    <dgm:pt modelId="{C16984D0-4106-4979-9776-D1F3F93A08CA}">
      <dgm:prSet phldrT="[Text]"/>
      <dgm:spPr/>
      <dgm:t>
        <a:bodyPr/>
        <a:lstStyle/>
        <a:p>
          <a:r>
            <a:rPr lang="en-AU" dirty="0" smtClean="0"/>
            <a:t>Replacement/Demand</a:t>
          </a:r>
          <a:endParaRPr lang="en-AU" dirty="0"/>
        </a:p>
      </dgm:t>
    </dgm:pt>
    <dgm:pt modelId="{7EF4BEE3-06E2-4320-B1B0-AFCC33140790}" type="parTrans" cxnId="{8979E283-66A7-4436-914E-D064CF2B65EB}">
      <dgm:prSet/>
      <dgm:spPr/>
      <dgm:t>
        <a:bodyPr/>
        <a:lstStyle/>
        <a:p>
          <a:endParaRPr lang="en-AU"/>
        </a:p>
      </dgm:t>
    </dgm:pt>
    <dgm:pt modelId="{17794A63-D613-41E7-96C6-0DBEB318F7A3}" type="sibTrans" cxnId="{8979E283-66A7-4436-914E-D064CF2B65EB}">
      <dgm:prSet/>
      <dgm:spPr/>
      <dgm:t>
        <a:bodyPr/>
        <a:lstStyle/>
        <a:p>
          <a:endParaRPr lang="en-AU"/>
        </a:p>
      </dgm:t>
    </dgm:pt>
    <dgm:pt modelId="{9D13B29E-6308-4932-A350-6035758DBD3D}">
      <dgm:prSet phldrT="[Text]"/>
      <dgm:spPr/>
      <dgm:t>
        <a:bodyPr/>
        <a:lstStyle/>
        <a:p>
          <a:r>
            <a:rPr lang="en-AU" dirty="0" smtClean="0"/>
            <a:t>7/8 Mar 2013</a:t>
          </a:r>
          <a:endParaRPr lang="en-AU" dirty="0"/>
        </a:p>
      </dgm:t>
    </dgm:pt>
    <dgm:pt modelId="{0276ED7A-75D7-4DF3-A6E5-28FDBFD8CAAE}" type="parTrans" cxnId="{8E9F1318-AC7A-410D-AC14-55EAC9804763}">
      <dgm:prSet/>
      <dgm:spPr/>
      <dgm:t>
        <a:bodyPr/>
        <a:lstStyle/>
        <a:p>
          <a:endParaRPr lang="en-AU"/>
        </a:p>
      </dgm:t>
    </dgm:pt>
    <dgm:pt modelId="{2B8F9741-1C04-4627-A650-2EE9B8D1D645}" type="sibTrans" cxnId="{8E9F1318-AC7A-410D-AC14-55EAC9804763}">
      <dgm:prSet/>
      <dgm:spPr/>
      <dgm:t>
        <a:bodyPr/>
        <a:lstStyle/>
        <a:p>
          <a:endParaRPr lang="en-AU"/>
        </a:p>
      </dgm:t>
    </dgm:pt>
    <dgm:pt modelId="{01AD7972-A6FF-402A-BB9F-98A546874774}">
      <dgm:prSet phldrT="[Text]"/>
      <dgm:spPr/>
      <dgm:t>
        <a:bodyPr/>
        <a:lstStyle/>
        <a:p>
          <a:r>
            <a:rPr lang="en-AU" dirty="0" smtClean="0"/>
            <a:t>Connection/Customer driven capex</a:t>
          </a:r>
          <a:endParaRPr lang="en-AU" dirty="0"/>
        </a:p>
      </dgm:t>
    </dgm:pt>
    <dgm:pt modelId="{3AE347C4-BFA3-4217-A8D6-7365962B34AA}" type="parTrans" cxnId="{772E6F39-3355-49F0-946A-F15392469998}">
      <dgm:prSet/>
      <dgm:spPr/>
      <dgm:t>
        <a:bodyPr/>
        <a:lstStyle/>
        <a:p>
          <a:endParaRPr lang="en-AU"/>
        </a:p>
      </dgm:t>
    </dgm:pt>
    <dgm:pt modelId="{48A7635D-42FC-4B11-8399-914CCAC997B8}" type="sibTrans" cxnId="{772E6F39-3355-49F0-946A-F15392469998}">
      <dgm:prSet/>
      <dgm:spPr/>
      <dgm:t>
        <a:bodyPr/>
        <a:lstStyle/>
        <a:p>
          <a:endParaRPr lang="en-AU"/>
        </a:p>
      </dgm:t>
    </dgm:pt>
    <dgm:pt modelId="{522F345F-C4D8-4386-A099-7852DD714F43}">
      <dgm:prSet phldrT="[Text]"/>
      <dgm:spPr/>
      <dgm:t>
        <a:bodyPr/>
        <a:lstStyle/>
        <a:p>
          <a:r>
            <a:rPr lang="en-AU" dirty="0" smtClean="0"/>
            <a:t>19/20 Mar 2013</a:t>
          </a:r>
          <a:endParaRPr lang="en-AU" dirty="0"/>
        </a:p>
      </dgm:t>
    </dgm:pt>
    <dgm:pt modelId="{AF11B3BE-EC7B-4B38-B833-BA7B69B235A8}" type="parTrans" cxnId="{F49CF477-D01E-4031-96CE-08954F7BD1E8}">
      <dgm:prSet/>
      <dgm:spPr/>
      <dgm:t>
        <a:bodyPr/>
        <a:lstStyle/>
        <a:p>
          <a:endParaRPr lang="en-AU"/>
        </a:p>
      </dgm:t>
    </dgm:pt>
    <dgm:pt modelId="{2E549F98-8778-48A8-B9B0-92185F3A781F}" type="sibTrans" cxnId="{F49CF477-D01E-4031-96CE-08954F7BD1E8}">
      <dgm:prSet/>
      <dgm:spPr/>
      <dgm:t>
        <a:bodyPr/>
        <a:lstStyle/>
        <a:p>
          <a:endParaRPr lang="en-AU"/>
        </a:p>
      </dgm:t>
    </dgm:pt>
    <dgm:pt modelId="{E9D6062D-670C-4AD8-AB10-96F223B8F644}">
      <dgm:prSet phldrT="[Text]"/>
      <dgm:spPr/>
      <dgm:t>
        <a:bodyPr/>
        <a:lstStyle/>
        <a:p>
          <a:r>
            <a:rPr lang="en-AU" dirty="0" smtClean="0"/>
            <a:t>Repex/Augex models, demand forecasting</a:t>
          </a:r>
          <a:endParaRPr lang="en-AU" dirty="0"/>
        </a:p>
      </dgm:t>
    </dgm:pt>
    <dgm:pt modelId="{A87B2580-A51D-45EF-BA39-86DB1EBF6836}" type="parTrans" cxnId="{EAFC2594-A767-46A7-A928-DD01305A7176}">
      <dgm:prSet/>
      <dgm:spPr/>
      <dgm:t>
        <a:bodyPr/>
        <a:lstStyle/>
        <a:p>
          <a:endParaRPr lang="en-AU"/>
        </a:p>
      </dgm:t>
    </dgm:pt>
    <dgm:pt modelId="{00C35705-D5E7-4216-9B3B-E442FBAA70E6}" type="sibTrans" cxnId="{EAFC2594-A767-46A7-A928-DD01305A7176}">
      <dgm:prSet/>
      <dgm:spPr/>
      <dgm:t>
        <a:bodyPr/>
        <a:lstStyle/>
        <a:p>
          <a:endParaRPr lang="en-AU"/>
        </a:p>
      </dgm:t>
    </dgm:pt>
    <dgm:pt modelId="{CD8772C3-5C53-407C-9335-53746DCDC0C1}">
      <dgm:prSet phldrT="[Text]"/>
      <dgm:spPr/>
      <dgm:t>
        <a:bodyPr/>
        <a:lstStyle/>
        <a:p>
          <a:r>
            <a:rPr lang="en-AU" dirty="0" smtClean="0"/>
            <a:t>27 Mar 2013</a:t>
          </a:r>
          <a:endParaRPr lang="en-AU" dirty="0"/>
        </a:p>
      </dgm:t>
    </dgm:pt>
    <dgm:pt modelId="{40C9B910-7D80-4A46-A025-A3EA20E1C6C6}" type="parTrans" cxnId="{9172565F-E20E-4236-BE8B-F4FF7C399862}">
      <dgm:prSet/>
      <dgm:spPr/>
      <dgm:t>
        <a:bodyPr/>
        <a:lstStyle/>
        <a:p>
          <a:endParaRPr lang="en-AU"/>
        </a:p>
      </dgm:t>
    </dgm:pt>
    <dgm:pt modelId="{A7014948-6BC5-455F-B2F6-35390199A31B}" type="sibTrans" cxnId="{9172565F-E20E-4236-BE8B-F4FF7C399862}">
      <dgm:prSet/>
      <dgm:spPr/>
      <dgm:t>
        <a:bodyPr/>
        <a:lstStyle/>
        <a:p>
          <a:endParaRPr lang="en-AU"/>
        </a:p>
      </dgm:t>
    </dgm:pt>
    <dgm:pt modelId="{E0230631-C5BA-407D-9D71-EA939204FB32}">
      <dgm:prSet phldrT="[Text]"/>
      <dgm:spPr/>
      <dgm:t>
        <a:bodyPr/>
        <a:lstStyle/>
        <a:p>
          <a:r>
            <a:rPr lang="en-AU" dirty="0" smtClean="0"/>
            <a:t>Opex category assessment</a:t>
          </a:r>
          <a:endParaRPr lang="en-AU" dirty="0"/>
        </a:p>
      </dgm:t>
    </dgm:pt>
    <dgm:pt modelId="{BD1AE18A-17CD-4073-A580-5CFCEC2CFF8C}" type="parTrans" cxnId="{A02C5C09-747B-41C7-8ECE-FB60878A3F67}">
      <dgm:prSet/>
      <dgm:spPr/>
      <dgm:t>
        <a:bodyPr/>
        <a:lstStyle/>
        <a:p>
          <a:endParaRPr lang="en-AU"/>
        </a:p>
      </dgm:t>
    </dgm:pt>
    <dgm:pt modelId="{2FFD1580-C1E4-4615-95DC-05ED23E1878E}" type="sibTrans" cxnId="{A02C5C09-747B-41C7-8ECE-FB60878A3F67}">
      <dgm:prSet/>
      <dgm:spPr/>
      <dgm:t>
        <a:bodyPr/>
        <a:lstStyle/>
        <a:p>
          <a:endParaRPr lang="en-AU"/>
        </a:p>
      </dgm:t>
    </dgm:pt>
    <dgm:pt modelId="{884A9DBC-DC89-4157-A9F7-668D4AF062C1}">
      <dgm:prSet phldrT="[Text]"/>
      <dgm:spPr>
        <a:solidFill>
          <a:schemeClr val="accent1"/>
        </a:solidFill>
      </dgm:spPr>
      <dgm:t>
        <a:bodyPr/>
        <a:lstStyle/>
        <a:p>
          <a:r>
            <a:rPr lang="en-AU" dirty="0" smtClean="0"/>
            <a:t>11 Apr 2013</a:t>
          </a:r>
          <a:endParaRPr lang="en-AU" dirty="0"/>
        </a:p>
      </dgm:t>
    </dgm:pt>
    <dgm:pt modelId="{235B6513-B862-4EDB-9170-29EC76501628}" type="parTrans" cxnId="{5408DCC1-86D6-4DE3-B482-D1511957BF0E}">
      <dgm:prSet/>
      <dgm:spPr/>
      <dgm:t>
        <a:bodyPr/>
        <a:lstStyle/>
        <a:p>
          <a:endParaRPr lang="en-AU"/>
        </a:p>
      </dgm:t>
    </dgm:pt>
    <dgm:pt modelId="{095E1810-A551-4B7B-8B9A-CD84D066A934}" type="sibTrans" cxnId="{5408DCC1-86D6-4DE3-B482-D1511957BF0E}">
      <dgm:prSet/>
      <dgm:spPr/>
      <dgm:t>
        <a:bodyPr/>
        <a:lstStyle/>
        <a:p>
          <a:endParaRPr lang="en-AU"/>
        </a:p>
      </dgm:t>
    </dgm:pt>
    <dgm:pt modelId="{D8F73C20-A0FA-4012-BEF9-771084475CE8}">
      <dgm:prSet phldrT="[Text]"/>
      <dgm:spPr/>
      <dgm:t>
        <a:bodyPr/>
        <a:lstStyle/>
        <a:p>
          <a:r>
            <a:rPr lang="en-AU" dirty="0" smtClean="0"/>
            <a:t>Base-step-trend / Productivity change</a:t>
          </a:r>
          <a:endParaRPr lang="en-AU" dirty="0"/>
        </a:p>
      </dgm:t>
    </dgm:pt>
    <dgm:pt modelId="{39F24475-7D27-4C1B-A735-D8E171A31484}" type="parTrans" cxnId="{18D880DF-6F1A-4E64-AD29-46FA6CAC9E06}">
      <dgm:prSet/>
      <dgm:spPr/>
      <dgm:t>
        <a:bodyPr/>
        <a:lstStyle/>
        <a:p>
          <a:endParaRPr lang="en-AU"/>
        </a:p>
      </dgm:t>
    </dgm:pt>
    <dgm:pt modelId="{618AF790-ED78-4557-8C25-1A5128523DE7}" type="sibTrans" cxnId="{18D880DF-6F1A-4E64-AD29-46FA6CAC9E06}">
      <dgm:prSet/>
      <dgm:spPr/>
      <dgm:t>
        <a:bodyPr/>
        <a:lstStyle/>
        <a:p>
          <a:endParaRPr lang="en-AU"/>
        </a:p>
      </dgm:t>
    </dgm:pt>
    <dgm:pt modelId="{DECEF7AB-08D2-4B21-B679-D587704DF119}">
      <dgm:prSet phldrT="[Text]"/>
      <dgm:spPr>
        <a:solidFill>
          <a:srgbClr val="FFC000"/>
        </a:solidFill>
      </dgm:spPr>
      <dgm:t>
        <a:bodyPr/>
        <a:lstStyle/>
        <a:p>
          <a:r>
            <a:rPr lang="en-AU" dirty="0" smtClean="0"/>
            <a:t>8 May 2013</a:t>
          </a:r>
          <a:endParaRPr lang="en-AU" dirty="0"/>
        </a:p>
      </dgm:t>
    </dgm:pt>
    <dgm:pt modelId="{8DE0C772-46FC-4653-85D2-20BB0418C736}" type="parTrans" cxnId="{EE498EB8-E330-4A76-AF7F-05334371050B}">
      <dgm:prSet/>
      <dgm:spPr/>
      <dgm:t>
        <a:bodyPr/>
        <a:lstStyle/>
        <a:p>
          <a:endParaRPr lang="en-AU"/>
        </a:p>
      </dgm:t>
    </dgm:pt>
    <dgm:pt modelId="{37F18CDA-9296-4E0C-8B13-ACA712434C42}" type="sibTrans" cxnId="{EE498EB8-E330-4A76-AF7F-05334371050B}">
      <dgm:prSet/>
      <dgm:spPr/>
      <dgm:t>
        <a:bodyPr/>
        <a:lstStyle/>
        <a:p>
          <a:endParaRPr lang="en-AU"/>
        </a:p>
      </dgm:t>
    </dgm:pt>
    <dgm:pt modelId="{1C3D9CEB-AFA9-43E5-B73F-CC570903784F}">
      <dgm:prSet phldrT="[Text]"/>
      <dgm:spPr/>
      <dgm:t>
        <a:bodyPr/>
        <a:lstStyle/>
        <a:p>
          <a:r>
            <a:rPr lang="en-AU" b="0" u="none" dirty="0" smtClean="0"/>
            <a:t>Overheads, </a:t>
          </a:r>
          <a:r>
            <a:rPr lang="en-AU" dirty="0" smtClean="0"/>
            <a:t>cost allocation and accounting issues</a:t>
          </a:r>
          <a:endParaRPr lang="en-AU" dirty="0"/>
        </a:p>
      </dgm:t>
    </dgm:pt>
    <dgm:pt modelId="{594C3B55-6E9D-4ED9-9826-D26E91170700}" type="parTrans" cxnId="{3891E81E-80C2-454C-8D8B-82D8EF5BAAC2}">
      <dgm:prSet/>
      <dgm:spPr/>
      <dgm:t>
        <a:bodyPr/>
        <a:lstStyle/>
        <a:p>
          <a:endParaRPr lang="en-AU"/>
        </a:p>
      </dgm:t>
    </dgm:pt>
    <dgm:pt modelId="{819950F1-ACC1-46FF-926E-C4EFA6D00499}" type="sibTrans" cxnId="{3891E81E-80C2-454C-8D8B-82D8EF5BAAC2}">
      <dgm:prSet/>
      <dgm:spPr/>
      <dgm:t>
        <a:bodyPr/>
        <a:lstStyle/>
        <a:p>
          <a:endParaRPr lang="en-AU"/>
        </a:p>
      </dgm:t>
    </dgm:pt>
    <dgm:pt modelId="{A19B5569-1192-4690-A74F-B2B416CFC81A}">
      <dgm:prSet phldrT="[Text]"/>
      <dgm:spPr/>
      <dgm:t>
        <a:bodyPr/>
        <a:lstStyle/>
        <a:p>
          <a:r>
            <a:rPr lang="en-AU" dirty="0" smtClean="0"/>
            <a:t>16 May 2013</a:t>
          </a:r>
          <a:endParaRPr lang="en-AU" dirty="0"/>
        </a:p>
      </dgm:t>
    </dgm:pt>
    <dgm:pt modelId="{5C3F4619-B6DC-495E-8083-8A23462E063D}" type="parTrans" cxnId="{BAD23640-2052-480B-A547-B3827F24FCF4}">
      <dgm:prSet/>
      <dgm:spPr/>
      <dgm:t>
        <a:bodyPr/>
        <a:lstStyle/>
        <a:p>
          <a:endParaRPr lang="en-AU"/>
        </a:p>
      </dgm:t>
    </dgm:pt>
    <dgm:pt modelId="{188ED044-56C2-4A2C-94E6-663053FEEAFD}" type="sibTrans" cxnId="{BAD23640-2052-480B-A547-B3827F24FCF4}">
      <dgm:prSet/>
      <dgm:spPr/>
      <dgm:t>
        <a:bodyPr/>
        <a:lstStyle/>
        <a:p>
          <a:endParaRPr lang="en-AU"/>
        </a:p>
      </dgm:t>
    </dgm:pt>
    <dgm:pt modelId="{0FFBED51-D314-4776-A8E0-2A88BC2D8BA9}">
      <dgm:prSet phldrT="[Text]"/>
      <dgm:spPr/>
      <dgm:t>
        <a:bodyPr/>
        <a:lstStyle/>
        <a:p>
          <a:r>
            <a:rPr lang="en-AU" dirty="0" smtClean="0"/>
            <a:t>Expenditure setting process</a:t>
          </a:r>
          <a:endParaRPr lang="en-AU" dirty="0"/>
        </a:p>
      </dgm:t>
    </dgm:pt>
    <dgm:pt modelId="{17ED85AD-7C31-473C-9BF8-3AFFE85CF6EA}" type="parTrans" cxnId="{57903F1B-7BFC-46AE-8CB7-A3995D78297A}">
      <dgm:prSet/>
      <dgm:spPr/>
      <dgm:t>
        <a:bodyPr/>
        <a:lstStyle/>
        <a:p>
          <a:endParaRPr lang="en-AU"/>
        </a:p>
      </dgm:t>
    </dgm:pt>
    <dgm:pt modelId="{83E62373-341D-4CAC-B98B-8C42B4A41ACD}" type="sibTrans" cxnId="{57903F1B-7BFC-46AE-8CB7-A3995D78297A}">
      <dgm:prSet/>
      <dgm:spPr/>
      <dgm:t>
        <a:bodyPr/>
        <a:lstStyle/>
        <a:p>
          <a:endParaRPr lang="en-AU"/>
        </a:p>
      </dgm:t>
    </dgm:pt>
    <dgm:pt modelId="{CD5B93D0-A8D9-4221-A71F-955F80E3821E}">
      <dgm:prSet phldrT="[Text]"/>
      <dgm:spPr/>
      <dgm:t>
        <a:bodyPr/>
        <a:lstStyle/>
        <a:p>
          <a:r>
            <a:rPr lang="en-AU" dirty="0" smtClean="0"/>
            <a:t>30 May 2013</a:t>
          </a:r>
          <a:endParaRPr lang="en-AU" dirty="0"/>
        </a:p>
      </dgm:t>
    </dgm:pt>
    <dgm:pt modelId="{067B619A-08C3-40F5-BC14-4C3EEDF0300D}" type="parTrans" cxnId="{906B7482-C0FE-46FB-AB01-8FE0C195123D}">
      <dgm:prSet/>
      <dgm:spPr/>
      <dgm:t>
        <a:bodyPr/>
        <a:lstStyle/>
        <a:p>
          <a:endParaRPr lang="en-AU"/>
        </a:p>
      </dgm:t>
    </dgm:pt>
    <dgm:pt modelId="{DD8E3AD1-4AEB-473A-B11C-E7915767E206}" type="sibTrans" cxnId="{906B7482-C0FE-46FB-AB01-8FE0C195123D}">
      <dgm:prSet/>
      <dgm:spPr/>
      <dgm:t>
        <a:bodyPr/>
        <a:lstStyle/>
        <a:p>
          <a:endParaRPr lang="en-AU"/>
        </a:p>
      </dgm:t>
    </dgm:pt>
    <dgm:pt modelId="{7DAFFBE0-356D-4843-8DF4-E2312E6E43FF}">
      <dgm:prSet phldrT="[Text]"/>
      <dgm:spPr>
        <a:solidFill>
          <a:schemeClr val="accent1"/>
        </a:solidFill>
      </dgm:spPr>
      <dgm:t>
        <a:bodyPr/>
        <a:lstStyle/>
        <a:p>
          <a:r>
            <a:rPr lang="en-AU" dirty="0" smtClean="0"/>
            <a:t>29 Apr 2013</a:t>
          </a:r>
          <a:endParaRPr lang="en-AU" dirty="0"/>
        </a:p>
      </dgm:t>
    </dgm:pt>
    <dgm:pt modelId="{A4EC4D93-6C5A-4107-8C2A-EE6E59642D65}" type="parTrans" cxnId="{3BF9FD56-F6B0-496C-8754-E09C0B96CF19}">
      <dgm:prSet/>
      <dgm:spPr/>
    </dgm:pt>
    <dgm:pt modelId="{375D1B9C-0D48-4A2D-B357-56E9C619CBD2}" type="sibTrans" cxnId="{3BF9FD56-F6B0-496C-8754-E09C0B96CF19}">
      <dgm:prSet/>
      <dgm:spPr/>
    </dgm:pt>
    <dgm:pt modelId="{648EC343-B4D9-4EF0-B461-E24AABEC2125}">
      <dgm:prSet phldrT="[Text]"/>
      <dgm:spPr/>
      <dgm:t>
        <a:bodyPr/>
        <a:lstStyle/>
        <a:p>
          <a:r>
            <a:rPr lang="en-AU" dirty="0" smtClean="0"/>
            <a:t>Interactions with incentive frameworks</a:t>
          </a:r>
          <a:endParaRPr lang="en-AU" dirty="0"/>
        </a:p>
      </dgm:t>
    </dgm:pt>
    <dgm:pt modelId="{F065D375-575D-4C8D-A805-852F5A86A315}" type="parTrans" cxnId="{52506ED0-498C-41F6-BE10-4B966090E8B6}">
      <dgm:prSet/>
      <dgm:spPr/>
    </dgm:pt>
    <dgm:pt modelId="{7FCEF6C3-97DD-49FA-B124-D092D62D33BA}" type="sibTrans" cxnId="{52506ED0-498C-41F6-BE10-4B966090E8B6}">
      <dgm:prSet/>
      <dgm:spPr/>
    </dgm:pt>
    <dgm:pt modelId="{3651213B-EA7A-4BBB-AF17-E65E64DF804B}" type="pres">
      <dgm:prSet presAssocID="{205FF9BD-6F86-46E5-B057-EBBEF2F5BF4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8FEC2F26-9514-47A0-97C9-45E9D96FAD01}" type="pres">
      <dgm:prSet presAssocID="{80701BD3-97DC-4C59-8F23-189CE45E355F}" presName="linNode" presStyleCnt="0"/>
      <dgm:spPr/>
      <dgm:t>
        <a:bodyPr/>
        <a:lstStyle/>
        <a:p>
          <a:endParaRPr lang="en-AU"/>
        </a:p>
      </dgm:t>
    </dgm:pt>
    <dgm:pt modelId="{8A8172C4-6918-43BC-91B2-36F901D985A5}" type="pres">
      <dgm:prSet presAssocID="{80701BD3-97DC-4C59-8F23-189CE45E355F}" presName="parentText" presStyleLbl="node1" presStyleIdx="0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C3239FD-44DD-45ED-83A6-0539A6F95BCE}" type="pres">
      <dgm:prSet presAssocID="{80701BD3-97DC-4C59-8F23-189CE45E355F}" presName="descendantText" presStyleLbl="alignAccFollowNode1" presStyleIdx="0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638577E7-2AB8-46AF-BA8F-C0B986C47A37}" type="pres">
      <dgm:prSet presAssocID="{06B2DA9A-C29B-4D4D-BD36-79E6B809D274}" presName="sp" presStyleCnt="0"/>
      <dgm:spPr/>
      <dgm:t>
        <a:bodyPr/>
        <a:lstStyle/>
        <a:p>
          <a:endParaRPr lang="en-AU"/>
        </a:p>
      </dgm:t>
    </dgm:pt>
    <dgm:pt modelId="{88958E13-7A3F-4F15-8065-B735DF571FD7}" type="pres">
      <dgm:prSet presAssocID="{BB44ABAC-99CF-429E-BE1E-FA3547557F9A}" presName="linNode" presStyleCnt="0"/>
      <dgm:spPr/>
      <dgm:t>
        <a:bodyPr/>
        <a:lstStyle/>
        <a:p>
          <a:endParaRPr lang="en-AU"/>
        </a:p>
      </dgm:t>
    </dgm:pt>
    <dgm:pt modelId="{E1F60762-30FD-4D6B-B1AD-81793CBC860D}" type="pres">
      <dgm:prSet presAssocID="{BB44ABAC-99CF-429E-BE1E-FA3547557F9A}" presName="parentText" presStyleLbl="node1" presStyleIdx="1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42CA48F7-C537-43DB-AB00-9C88E07C60A9}" type="pres">
      <dgm:prSet presAssocID="{BB44ABAC-99CF-429E-BE1E-FA3547557F9A}" presName="descendantText" presStyleLbl="alignAccFollowNode1" presStyleIdx="1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EFEE98C0-CF8A-43AF-8D26-FD334AA098C2}" type="pres">
      <dgm:prSet presAssocID="{B07F67EA-219C-4BFA-AD2E-ED45284CA24A}" presName="sp" presStyleCnt="0"/>
      <dgm:spPr/>
      <dgm:t>
        <a:bodyPr/>
        <a:lstStyle/>
        <a:p>
          <a:endParaRPr lang="en-AU"/>
        </a:p>
      </dgm:t>
    </dgm:pt>
    <dgm:pt modelId="{996BCD70-8133-41A5-A6D7-98ECA5EB5C5A}" type="pres">
      <dgm:prSet presAssocID="{68F0DC98-9154-42A3-B6E5-8B64DFBD551C}" presName="linNode" presStyleCnt="0"/>
      <dgm:spPr/>
      <dgm:t>
        <a:bodyPr/>
        <a:lstStyle/>
        <a:p>
          <a:endParaRPr lang="en-AU"/>
        </a:p>
      </dgm:t>
    </dgm:pt>
    <dgm:pt modelId="{7D3396FC-C555-490F-8694-02D5356DB7A2}" type="pres">
      <dgm:prSet presAssocID="{68F0DC98-9154-42A3-B6E5-8B64DFBD551C}" presName="parentText" presStyleLbl="node1" presStyleIdx="2" presStyleCnt="11" custLinFactNeighborX="-15" custLinFactNeighborY="-1132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59EBC561-0F12-4AE4-92EC-40404E58A7D6}" type="pres">
      <dgm:prSet presAssocID="{68F0DC98-9154-42A3-B6E5-8B64DFBD551C}" presName="descendantText" presStyleLbl="alignAccFollowNode1" presStyleIdx="2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A20F362-DCDD-461A-B7A0-5CDD31306F95}" type="pres">
      <dgm:prSet presAssocID="{650EBA1C-0B0C-4618-8481-691069CCCF8B}" presName="sp" presStyleCnt="0"/>
      <dgm:spPr/>
      <dgm:t>
        <a:bodyPr/>
        <a:lstStyle/>
        <a:p>
          <a:endParaRPr lang="en-AU"/>
        </a:p>
      </dgm:t>
    </dgm:pt>
    <dgm:pt modelId="{9EFEB81C-8D14-4AC7-B533-960827AF8689}" type="pres">
      <dgm:prSet presAssocID="{9D13B29E-6308-4932-A350-6035758DBD3D}" presName="linNode" presStyleCnt="0"/>
      <dgm:spPr/>
      <dgm:t>
        <a:bodyPr/>
        <a:lstStyle/>
        <a:p>
          <a:endParaRPr lang="en-AU"/>
        </a:p>
      </dgm:t>
    </dgm:pt>
    <dgm:pt modelId="{E47F2BA0-B998-437E-BD67-ACAA66F8F6B3}" type="pres">
      <dgm:prSet presAssocID="{9D13B29E-6308-4932-A350-6035758DBD3D}" presName="parentText" presStyleLbl="node1" presStyleIdx="3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57AC9B80-CFF4-4461-8987-BB7AF563FDBD}" type="pres">
      <dgm:prSet presAssocID="{9D13B29E-6308-4932-A350-6035758DBD3D}" presName="descendantText" presStyleLbl="alignAccFollow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4BCB076E-8A44-48F8-9D52-5640718C1B00}" type="pres">
      <dgm:prSet presAssocID="{2B8F9741-1C04-4627-A650-2EE9B8D1D645}" presName="sp" presStyleCnt="0"/>
      <dgm:spPr/>
      <dgm:t>
        <a:bodyPr/>
        <a:lstStyle/>
        <a:p>
          <a:endParaRPr lang="en-AU"/>
        </a:p>
      </dgm:t>
    </dgm:pt>
    <dgm:pt modelId="{CACE01D4-5229-4D70-A035-E53B276FEED1}" type="pres">
      <dgm:prSet presAssocID="{522F345F-C4D8-4386-A099-7852DD714F43}" presName="linNode" presStyleCnt="0"/>
      <dgm:spPr/>
      <dgm:t>
        <a:bodyPr/>
        <a:lstStyle/>
        <a:p>
          <a:endParaRPr lang="en-AU"/>
        </a:p>
      </dgm:t>
    </dgm:pt>
    <dgm:pt modelId="{7CE85D2A-9016-461B-9E98-4D0C24BD2536}" type="pres">
      <dgm:prSet presAssocID="{522F345F-C4D8-4386-A099-7852DD714F43}" presName="parentText" presStyleLbl="node1" presStyleIdx="4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2C0A8F7-A96A-4D11-989F-2D5FE3470E94}" type="pres">
      <dgm:prSet presAssocID="{522F345F-C4D8-4386-A099-7852DD714F43}" presName="descendantText" presStyleLbl="alignAccFollowNode1" presStyleIdx="4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09973F9-A184-40C7-9CB5-9D83CFC51DAC}" type="pres">
      <dgm:prSet presAssocID="{2E549F98-8778-48A8-B9B0-92185F3A781F}" presName="sp" presStyleCnt="0"/>
      <dgm:spPr/>
      <dgm:t>
        <a:bodyPr/>
        <a:lstStyle/>
        <a:p>
          <a:endParaRPr lang="en-AU"/>
        </a:p>
      </dgm:t>
    </dgm:pt>
    <dgm:pt modelId="{59F302A8-3099-4B71-91CA-787E943F8327}" type="pres">
      <dgm:prSet presAssocID="{CD8772C3-5C53-407C-9335-53746DCDC0C1}" presName="linNode" presStyleCnt="0"/>
      <dgm:spPr/>
      <dgm:t>
        <a:bodyPr/>
        <a:lstStyle/>
        <a:p>
          <a:endParaRPr lang="en-AU"/>
        </a:p>
      </dgm:t>
    </dgm:pt>
    <dgm:pt modelId="{B7607110-F6DA-4C61-B750-E0B37DB9BE9B}" type="pres">
      <dgm:prSet presAssocID="{CD8772C3-5C53-407C-9335-53746DCDC0C1}" presName="parentText" presStyleLbl="node1" presStyleIdx="5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731E116E-9D43-45A3-935C-4E48EE4B2A01}" type="pres">
      <dgm:prSet presAssocID="{CD8772C3-5C53-407C-9335-53746DCDC0C1}" presName="descendantText" presStyleLbl="alignAccFollowNode1" presStyleIdx="5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A7B7A7B-690B-46FB-985F-6BD8443CC12B}" type="pres">
      <dgm:prSet presAssocID="{A7014948-6BC5-455F-B2F6-35390199A31B}" presName="sp" presStyleCnt="0"/>
      <dgm:spPr/>
      <dgm:t>
        <a:bodyPr/>
        <a:lstStyle/>
        <a:p>
          <a:endParaRPr lang="en-AU"/>
        </a:p>
      </dgm:t>
    </dgm:pt>
    <dgm:pt modelId="{D2BCECBA-3281-44C1-AA99-1370C513A0DD}" type="pres">
      <dgm:prSet presAssocID="{884A9DBC-DC89-4157-A9F7-668D4AF062C1}" presName="linNode" presStyleCnt="0"/>
      <dgm:spPr/>
      <dgm:t>
        <a:bodyPr/>
        <a:lstStyle/>
        <a:p>
          <a:endParaRPr lang="en-AU"/>
        </a:p>
      </dgm:t>
    </dgm:pt>
    <dgm:pt modelId="{FF8E02A8-3EF7-486A-AEB3-CE1B18798F80}" type="pres">
      <dgm:prSet presAssocID="{884A9DBC-DC89-4157-A9F7-668D4AF062C1}" presName="parentText" presStyleLbl="node1" presStyleIdx="6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8F8CAB4E-2669-492B-B0A6-D449411C5C0B}" type="pres">
      <dgm:prSet presAssocID="{884A9DBC-DC89-4157-A9F7-668D4AF062C1}" presName="descendantText" presStyleLbl="alignAccFollowNode1" presStyleIdx="6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965A6CC-1D14-4263-92D5-077BCD39AF00}" type="pres">
      <dgm:prSet presAssocID="{095E1810-A551-4B7B-8B9A-CD84D066A934}" presName="sp" presStyleCnt="0"/>
      <dgm:spPr/>
      <dgm:t>
        <a:bodyPr/>
        <a:lstStyle/>
        <a:p>
          <a:endParaRPr lang="en-AU"/>
        </a:p>
      </dgm:t>
    </dgm:pt>
    <dgm:pt modelId="{DAEDC4D4-2AC7-4155-A2D9-4BA5F9641A0E}" type="pres">
      <dgm:prSet presAssocID="{7DAFFBE0-356D-4843-8DF4-E2312E6E43FF}" presName="linNode" presStyleCnt="0"/>
      <dgm:spPr/>
    </dgm:pt>
    <dgm:pt modelId="{E50129E5-AAD1-4E28-96CD-9E707D3E0D56}" type="pres">
      <dgm:prSet presAssocID="{7DAFFBE0-356D-4843-8DF4-E2312E6E43FF}" presName="parentText" presStyleLbl="node1" presStyleIdx="7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5D903F94-FD97-4E4C-9AE5-634633992444}" type="pres">
      <dgm:prSet presAssocID="{7DAFFBE0-356D-4843-8DF4-E2312E6E43FF}" presName="descendantText" presStyleLbl="alignAccFollowNode1" presStyleIdx="7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930BBD78-7BF8-4F9D-942E-1FCFEDB4A731}" type="pres">
      <dgm:prSet presAssocID="{375D1B9C-0D48-4A2D-B357-56E9C619CBD2}" presName="sp" presStyleCnt="0"/>
      <dgm:spPr/>
    </dgm:pt>
    <dgm:pt modelId="{72B532DD-95C0-4CF5-BA80-CDB1133EB502}" type="pres">
      <dgm:prSet presAssocID="{DECEF7AB-08D2-4B21-B679-D587704DF119}" presName="linNode" presStyleCnt="0"/>
      <dgm:spPr/>
      <dgm:t>
        <a:bodyPr/>
        <a:lstStyle/>
        <a:p>
          <a:endParaRPr lang="en-AU"/>
        </a:p>
      </dgm:t>
    </dgm:pt>
    <dgm:pt modelId="{B2CD2515-DDB1-4554-A676-21C0939693A6}" type="pres">
      <dgm:prSet presAssocID="{DECEF7AB-08D2-4B21-B679-D587704DF119}" presName="parentText" presStyleLbl="node1" presStyleIdx="8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E201568-C891-4888-946B-F798A4AE39A4}" type="pres">
      <dgm:prSet presAssocID="{DECEF7AB-08D2-4B21-B679-D587704DF119}" presName="descendantText" presStyleLbl="alignAccFollowNode1" presStyleIdx="8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20173916-A5E3-4219-94A7-EA7850F7C35D}" type="pres">
      <dgm:prSet presAssocID="{37F18CDA-9296-4E0C-8B13-ACA712434C42}" presName="sp" presStyleCnt="0"/>
      <dgm:spPr/>
      <dgm:t>
        <a:bodyPr/>
        <a:lstStyle/>
        <a:p>
          <a:endParaRPr lang="en-AU"/>
        </a:p>
      </dgm:t>
    </dgm:pt>
    <dgm:pt modelId="{1F5ACF99-2E56-4203-85EA-A08D0BC78562}" type="pres">
      <dgm:prSet presAssocID="{A19B5569-1192-4690-A74F-B2B416CFC81A}" presName="linNode" presStyleCnt="0"/>
      <dgm:spPr/>
      <dgm:t>
        <a:bodyPr/>
        <a:lstStyle/>
        <a:p>
          <a:endParaRPr lang="en-AU"/>
        </a:p>
      </dgm:t>
    </dgm:pt>
    <dgm:pt modelId="{74E325E9-0AD1-449D-98A2-83FC1F6E4B36}" type="pres">
      <dgm:prSet presAssocID="{A19B5569-1192-4690-A74F-B2B416CFC81A}" presName="parentText" presStyleLbl="node1" presStyleIdx="9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8A47945-17EA-4D5A-8155-E980C0A1BB50}" type="pres">
      <dgm:prSet presAssocID="{A19B5569-1192-4690-A74F-B2B416CFC81A}" presName="descendantText" presStyleLbl="alignAccFollow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9FCAA76D-B408-4B5C-BA69-29FF9D6E4C49}" type="pres">
      <dgm:prSet presAssocID="{188ED044-56C2-4A2C-94E6-663053FEEAFD}" presName="sp" presStyleCnt="0"/>
      <dgm:spPr/>
      <dgm:t>
        <a:bodyPr/>
        <a:lstStyle/>
        <a:p>
          <a:endParaRPr lang="en-AU"/>
        </a:p>
      </dgm:t>
    </dgm:pt>
    <dgm:pt modelId="{586E1228-C5DE-4B8F-B70B-A35861B64517}" type="pres">
      <dgm:prSet presAssocID="{CD5B93D0-A8D9-4221-A71F-955F80E3821E}" presName="linNode" presStyleCnt="0"/>
      <dgm:spPr/>
      <dgm:t>
        <a:bodyPr/>
        <a:lstStyle/>
        <a:p>
          <a:endParaRPr lang="en-AU"/>
        </a:p>
      </dgm:t>
    </dgm:pt>
    <dgm:pt modelId="{3484E5D0-E4FB-445F-ADD3-D0CD4CE589A5}" type="pres">
      <dgm:prSet presAssocID="{CD5B93D0-A8D9-4221-A71F-955F80E3821E}" presName="parentText" presStyleLbl="node1" presStyleIdx="10" presStyleCnt="11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3C8505A0-8D41-47D5-83B4-CEB3E3884174}" type="pres">
      <dgm:prSet presAssocID="{CD5B93D0-A8D9-4221-A71F-955F80E3821E}" presName="descendantText" presStyleLbl="alignAccFollow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776FA684-3F7C-4E19-8512-9AC73279BFC5}" type="presOf" srcId="{884A9DBC-DC89-4157-A9F7-668D4AF062C1}" destId="{FF8E02A8-3EF7-486A-AEB3-CE1B18798F80}" srcOrd="0" destOrd="0" presId="urn:microsoft.com/office/officeart/2005/8/layout/vList5"/>
    <dgm:cxn modelId="{45767428-8A1C-49BD-B185-1320C6A3DC22}" type="presOf" srcId="{CD5B93D0-A8D9-4221-A71F-955F80E3821E}" destId="{3484E5D0-E4FB-445F-ADD3-D0CD4CE589A5}" srcOrd="0" destOrd="0" presId="urn:microsoft.com/office/officeart/2005/8/layout/vList5"/>
    <dgm:cxn modelId="{1DE88DE8-2418-4303-B289-B29169449C6A}" type="presOf" srcId="{E0230631-C5BA-407D-9D71-EA939204FB32}" destId="{8F8CAB4E-2669-492B-B0A6-D449411C5C0B}" srcOrd="0" destOrd="0" presId="urn:microsoft.com/office/officeart/2005/8/layout/vList5"/>
    <dgm:cxn modelId="{EE498EB8-E330-4A76-AF7F-05334371050B}" srcId="{205FF9BD-6F86-46E5-B057-EBBEF2F5BF41}" destId="{DECEF7AB-08D2-4B21-B679-D587704DF119}" srcOrd="8" destOrd="0" parTransId="{8DE0C772-46FC-4653-85D2-20BB0418C736}" sibTransId="{37F18CDA-9296-4E0C-8B13-ACA712434C42}"/>
    <dgm:cxn modelId="{9172565F-E20E-4236-BE8B-F4FF7C399862}" srcId="{205FF9BD-6F86-46E5-B057-EBBEF2F5BF41}" destId="{CD8772C3-5C53-407C-9335-53746DCDC0C1}" srcOrd="5" destOrd="0" parTransId="{40C9B910-7D80-4A46-A025-A3EA20E1C6C6}" sibTransId="{A7014948-6BC5-455F-B2F6-35390199A31B}"/>
    <dgm:cxn modelId="{7192AF3F-3C26-4A5F-8F46-847A4A3902F3}" srcId="{80701BD3-97DC-4C59-8F23-189CE45E355F}" destId="{6AA61C63-621A-427E-9D3E-CA82D9AD59AF}" srcOrd="0" destOrd="0" parTransId="{E88B4D0B-8122-469D-8765-C58B24CA1831}" sibTransId="{E0E4B6F6-525D-4735-A172-8A784C1504D2}"/>
    <dgm:cxn modelId="{78EE077A-E2AC-4B47-9049-DF07D63FD0E9}" type="presOf" srcId="{7DAFFBE0-356D-4843-8DF4-E2312E6E43FF}" destId="{E50129E5-AAD1-4E28-96CD-9E707D3E0D56}" srcOrd="0" destOrd="0" presId="urn:microsoft.com/office/officeart/2005/8/layout/vList5"/>
    <dgm:cxn modelId="{57903F1B-7BFC-46AE-8CB7-A3995D78297A}" srcId="{CD5B93D0-A8D9-4221-A71F-955F80E3821E}" destId="{0FFBED51-D314-4776-A8E0-2A88BC2D8BA9}" srcOrd="0" destOrd="0" parTransId="{17ED85AD-7C31-473C-9BF8-3AFFE85CF6EA}" sibTransId="{83E62373-341D-4CAC-B98B-8C42B4A41ACD}"/>
    <dgm:cxn modelId="{3891E81E-80C2-454C-8D8B-82D8EF5BAAC2}" srcId="{A19B5569-1192-4690-A74F-B2B416CFC81A}" destId="{1C3D9CEB-AFA9-43E5-B73F-CC570903784F}" srcOrd="0" destOrd="0" parTransId="{594C3B55-6E9D-4ED9-9826-D26E91170700}" sibTransId="{819950F1-ACC1-46FF-926E-C4EFA6D00499}"/>
    <dgm:cxn modelId="{6571E187-5A13-41C1-9E6F-ADE7C643D49B}" type="presOf" srcId="{46F65A35-21D6-4020-B6DE-39C0F2220C1C}" destId="{59EBC561-0F12-4AE4-92EC-40404E58A7D6}" srcOrd="0" destOrd="0" presId="urn:microsoft.com/office/officeart/2005/8/layout/vList5"/>
    <dgm:cxn modelId="{772E6F39-3355-49F0-946A-F15392469998}" srcId="{522F345F-C4D8-4386-A099-7852DD714F43}" destId="{01AD7972-A6FF-402A-BB9F-98A546874774}" srcOrd="0" destOrd="0" parTransId="{3AE347C4-BFA3-4217-A8D6-7365962B34AA}" sibTransId="{48A7635D-42FC-4B11-8399-914CCAC997B8}"/>
    <dgm:cxn modelId="{EAFC2594-A767-46A7-A928-DD01305A7176}" srcId="{CD8772C3-5C53-407C-9335-53746DCDC0C1}" destId="{E9D6062D-670C-4AD8-AB10-96F223B8F644}" srcOrd="0" destOrd="0" parTransId="{A87B2580-A51D-45EF-BA39-86DB1EBF6836}" sibTransId="{00C35705-D5E7-4216-9B3B-E442FBAA70E6}"/>
    <dgm:cxn modelId="{EE43DD7F-2818-4461-9D3C-9DA7196149A9}" type="presOf" srcId="{80701BD3-97DC-4C59-8F23-189CE45E355F}" destId="{8A8172C4-6918-43BC-91B2-36F901D985A5}" srcOrd="0" destOrd="0" presId="urn:microsoft.com/office/officeart/2005/8/layout/vList5"/>
    <dgm:cxn modelId="{68736EA7-D3BA-4E0C-A774-A4AC6AA6F941}" type="presOf" srcId="{1F7D987B-71EE-4FB7-969F-BBE2EC69238D}" destId="{42CA48F7-C537-43DB-AB00-9C88E07C60A9}" srcOrd="0" destOrd="0" presId="urn:microsoft.com/office/officeart/2005/8/layout/vList5"/>
    <dgm:cxn modelId="{906B7482-C0FE-46FB-AB01-8FE0C195123D}" srcId="{205FF9BD-6F86-46E5-B057-EBBEF2F5BF41}" destId="{CD5B93D0-A8D9-4221-A71F-955F80E3821E}" srcOrd="10" destOrd="0" parTransId="{067B619A-08C3-40F5-BC14-4C3EEDF0300D}" sibTransId="{DD8E3AD1-4AEB-473A-B11C-E7915767E206}"/>
    <dgm:cxn modelId="{BAD23640-2052-480B-A547-B3827F24FCF4}" srcId="{205FF9BD-6F86-46E5-B057-EBBEF2F5BF41}" destId="{A19B5569-1192-4690-A74F-B2B416CFC81A}" srcOrd="9" destOrd="0" parTransId="{5C3F4619-B6DC-495E-8083-8A23462E063D}" sibTransId="{188ED044-56C2-4A2C-94E6-663053FEEAFD}"/>
    <dgm:cxn modelId="{6AFF1296-77AD-4CB9-8EC6-BB1A7D4A3BC0}" srcId="{205FF9BD-6F86-46E5-B057-EBBEF2F5BF41}" destId="{BB44ABAC-99CF-429E-BE1E-FA3547557F9A}" srcOrd="1" destOrd="0" parTransId="{EA0A69B5-CA69-42A2-BA7E-9CF4B8E61BD6}" sibTransId="{B07F67EA-219C-4BFA-AD2E-ED45284CA24A}"/>
    <dgm:cxn modelId="{42832623-EE42-4F64-9768-72F75F3BB4E0}" type="presOf" srcId="{01AD7972-A6FF-402A-BB9F-98A546874774}" destId="{D2C0A8F7-A96A-4D11-989F-2D5FE3470E94}" srcOrd="0" destOrd="0" presId="urn:microsoft.com/office/officeart/2005/8/layout/vList5"/>
    <dgm:cxn modelId="{D8C0DA92-3CFE-4333-B37E-3FE01EF974AC}" type="presOf" srcId="{648EC343-B4D9-4EF0-B461-E24AABEC2125}" destId="{5D903F94-FD97-4E4C-9AE5-634633992444}" srcOrd="0" destOrd="0" presId="urn:microsoft.com/office/officeart/2005/8/layout/vList5"/>
    <dgm:cxn modelId="{C7C87250-A719-4203-9904-56F80579B855}" type="presOf" srcId="{9D13B29E-6308-4932-A350-6035758DBD3D}" destId="{E47F2BA0-B998-437E-BD67-ACAA66F8F6B3}" srcOrd="0" destOrd="0" presId="urn:microsoft.com/office/officeart/2005/8/layout/vList5"/>
    <dgm:cxn modelId="{FD82678B-3801-4B4D-891F-EB45977F5628}" type="presOf" srcId="{C16984D0-4106-4979-9776-D1F3F93A08CA}" destId="{57AC9B80-CFF4-4461-8987-BB7AF563FDBD}" srcOrd="0" destOrd="0" presId="urn:microsoft.com/office/officeart/2005/8/layout/vList5"/>
    <dgm:cxn modelId="{957F129E-840B-4933-BC1B-37BA3E3CFD70}" type="presOf" srcId="{0FFBED51-D314-4776-A8E0-2A88BC2D8BA9}" destId="{3C8505A0-8D41-47D5-83B4-CEB3E3884174}" srcOrd="0" destOrd="0" presId="urn:microsoft.com/office/officeart/2005/8/layout/vList5"/>
    <dgm:cxn modelId="{8979E283-66A7-4436-914E-D064CF2B65EB}" srcId="{9D13B29E-6308-4932-A350-6035758DBD3D}" destId="{C16984D0-4106-4979-9776-D1F3F93A08CA}" srcOrd="0" destOrd="0" parTransId="{7EF4BEE3-06E2-4320-B1B0-AFCC33140790}" sibTransId="{17794A63-D613-41E7-96C6-0DBEB318F7A3}"/>
    <dgm:cxn modelId="{1B556EC6-DF5E-49E3-846D-FA7D466A9FFD}" srcId="{205FF9BD-6F86-46E5-B057-EBBEF2F5BF41}" destId="{80701BD3-97DC-4C59-8F23-189CE45E355F}" srcOrd="0" destOrd="0" parTransId="{8E0346FD-513C-475F-9703-79B7AD6C0345}" sibTransId="{06B2DA9A-C29B-4D4D-BD36-79E6B809D274}"/>
    <dgm:cxn modelId="{DF7DDD00-825C-4541-8DA8-A2204A1243B4}" srcId="{BB44ABAC-99CF-429E-BE1E-FA3547557F9A}" destId="{1F7D987B-71EE-4FB7-969F-BBE2EC69238D}" srcOrd="0" destOrd="0" parTransId="{B2BDDF0C-79C7-4C6B-BED3-28A86E9BD14D}" sibTransId="{8E52ABCB-AA0E-4C38-8356-009A36E387E2}"/>
    <dgm:cxn modelId="{3BF9FD56-F6B0-496C-8754-E09C0B96CF19}" srcId="{205FF9BD-6F86-46E5-B057-EBBEF2F5BF41}" destId="{7DAFFBE0-356D-4843-8DF4-E2312E6E43FF}" srcOrd="7" destOrd="0" parTransId="{A4EC4D93-6C5A-4107-8C2A-EE6E59642D65}" sibTransId="{375D1B9C-0D48-4A2D-B357-56E9C619CBD2}"/>
    <dgm:cxn modelId="{C0433171-7F7C-444C-9025-94333546F8AB}" type="presOf" srcId="{E9D6062D-670C-4AD8-AB10-96F223B8F644}" destId="{731E116E-9D43-45A3-935C-4E48EE4B2A01}" srcOrd="0" destOrd="0" presId="urn:microsoft.com/office/officeart/2005/8/layout/vList5"/>
    <dgm:cxn modelId="{BB14A10A-0233-455E-8272-826F89636176}" type="presOf" srcId="{D8F73C20-A0FA-4012-BEF9-771084475CE8}" destId="{2E201568-C891-4888-946B-F798A4AE39A4}" srcOrd="0" destOrd="0" presId="urn:microsoft.com/office/officeart/2005/8/layout/vList5"/>
    <dgm:cxn modelId="{18D880DF-6F1A-4E64-AD29-46FA6CAC9E06}" srcId="{DECEF7AB-08D2-4B21-B679-D587704DF119}" destId="{D8F73C20-A0FA-4012-BEF9-771084475CE8}" srcOrd="0" destOrd="0" parTransId="{39F24475-7D27-4C1B-A735-D8E171A31484}" sibTransId="{618AF790-ED78-4557-8C25-1A5128523DE7}"/>
    <dgm:cxn modelId="{C3AC3F1E-25B0-46AE-956F-3615748B8201}" type="presOf" srcId="{DECEF7AB-08D2-4B21-B679-D587704DF119}" destId="{B2CD2515-DDB1-4554-A676-21C0939693A6}" srcOrd="0" destOrd="0" presId="urn:microsoft.com/office/officeart/2005/8/layout/vList5"/>
    <dgm:cxn modelId="{C5702B52-D1B1-4D9D-A2CF-5DF2FF83C22C}" type="presOf" srcId="{205FF9BD-6F86-46E5-B057-EBBEF2F5BF41}" destId="{3651213B-EA7A-4BBB-AF17-E65E64DF804B}" srcOrd="0" destOrd="0" presId="urn:microsoft.com/office/officeart/2005/8/layout/vList5"/>
    <dgm:cxn modelId="{1B7AD757-9BD3-48C4-8186-4C061F614517}" type="presOf" srcId="{6AA61C63-621A-427E-9D3E-CA82D9AD59AF}" destId="{2C3239FD-44DD-45ED-83A6-0539A6F95BCE}" srcOrd="0" destOrd="0" presId="urn:microsoft.com/office/officeart/2005/8/layout/vList5"/>
    <dgm:cxn modelId="{5408DCC1-86D6-4DE3-B482-D1511957BF0E}" srcId="{205FF9BD-6F86-46E5-B057-EBBEF2F5BF41}" destId="{884A9DBC-DC89-4157-A9F7-668D4AF062C1}" srcOrd="6" destOrd="0" parTransId="{235B6513-B862-4EDB-9170-29EC76501628}" sibTransId="{095E1810-A551-4B7B-8B9A-CD84D066A934}"/>
    <dgm:cxn modelId="{F49CF477-D01E-4031-96CE-08954F7BD1E8}" srcId="{205FF9BD-6F86-46E5-B057-EBBEF2F5BF41}" destId="{522F345F-C4D8-4386-A099-7852DD714F43}" srcOrd="4" destOrd="0" parTransId="{AF11B3BE-EC7B-4B38-B833-BA7B69B235A8}" sibTransId="{2E549F98-8778-48A8-B9B0-92185F3A781F}"/>
    <dgm:cxn modelId="{1FB9620D-9D77-4AB6-9BBB-B3939A0C7CEC}" srcId="{68F0DC98-9154-42A3-B6E5-8B64DFBD551C}" destId="{46F65A35-21D6-4020-B6DE-39C0F2220C1C}" srcOrd="0" destOrd="0" parTransId="{6FCCA7E9-0DCA-4C1B-BE3D-9B72497F6EFA}" sibTransId="{5401A4A7-0FCE-478D-BE2A-4BF1B82BFCB5}"/>
    <dgm:cxn modelId="{03D51286-1665-41DD-A59E-877DE8609F19}" type="presOf" srcId="{522F345F-C4D8-4386-A099-7852DD714F43}" destId="{7CE85D2A-9016-461B-9E98-4D0C24BD2536}" srcOrd="0" destOrd="0" presId="urn:microsoft.com/office/officeart/2005/8/layout/vList5"/>
    <dgm:cxn modelId="{F174FAFA-3E76-4D6B-A7D4-D6B533CC1114}" srcId="{205FF9BD-6F86-46E5-B057-EBBEF2F5BF41}" destId="{68F0DC98-9154-42A3-B6E5-8B64DFBD551C}" srcOrd="2" destOrd="0" parTransId="{9C5767CC-6C89-4D74-9CAE-3F9EFBB1292B}" sibTransId="{650EBA1C-0B0C-4618-8481-691069CCCF8B}"/>
    <dgm:cxn modelId="{7A7177C2-33A4-495A-9FD4-A8794FAED944}" type="presOf" srcId="{BB44ABAC-99CF-429E-BE1E-FA3547557F9A}" destId="{E1F60762-30FD-4D6B-B1AD-81793CBC860D}" srcOrd="0" destOrd="0" presId="urn:microsoft.com/office/officeart/2005/8/layout/vList5"/>
    <dgm:cxn modelId="{B21F7CBE-F300-4A3D-8E26-C9ECB05E4B67}" type="presOf" srcId="{A19B5569-1192-4690-A74F-B2B416CFC81A}" destId="{74E325E9-0AD1-449D-98A2-83FC1F6E4B36}" srcOrd="0" destOrd="0" presId="urn:microsoft.com/office/officeart/2005/8/layout/vList5"/>
    <dgm:cxn modelId="{40087BB8-E8B3-4475-A696-505A8E6AF9F1}" type="presOf" srcId="{CD8772C3-5C53-407C-9335-53746DCDC0C1}" destId="{B7607110-F6DA-4C61-B750-E0B37DB9BE9B}" srcOrd="0" destOrd="0" presId="urn:microsoft.com/office/officeart/2005/8/layout/vList5"/>
    <dgm:cxn modelId="{52506ED0-498C-41F6-BE10-4B966090E8B6}" srcId="{7DAFFBE0-356D-4843-8DF4-E2312E6E43FF}" destId="{648EC343-B4D9-4EF0-B461-E24AABEC2125}" srcOrd="0" destOrd="0" parTransId="{F065D375-575D-4C8D-A805-852F5A86A315}" sibTransId="{7FCEF6C3-97DD-49FA-B124-D092D62D33BA}"/>
    <dgm:cxn modelId="{A02C5C09-747B-41C7-8ECE-FB60878A3F67}" srcId="{884A9DBC-DC89-4157-A9F7-668D4AF062C1}" destId="{E0230631-C5BA-407D-9D71-EA939204FB32}" srcOrd="0" destOrd="0" parTransId="{BD1AE18A-17CD-4073-A580-5CFCEC2CFF8C}" sibTransId="{2FFD1580-C1E4-4615-95DC-05ED23E1878E}"/>
    <dgm:cxn modelId="{8E9F1318-AC7A-410D-AC14-55EAC9804763}" srcId="{205FF9BD-6F86-46E5-B057-EBBEF2F5BF41}" destId="{9D13B29E-6308-4932-A350-6035758DBD3D}" srcOrd="3" destOrd="0" parTransId="{0276ED7A-75D7-4DF3-A6E5-28FDBFD8CAAE}" sibTransId="{2B8F9741-1C04-4627-A650-2EE9B8D1D645}"/>
    <dgm:cxn modelId="{21C9AD7F-349F-4D6B-9B84-5D143C29626D}" type="presOf" srcId="{1C3D9CEB-AFA9-43E5-B73F-CC570903784F}" destId="{D8A47945-17EA-4D5A-8155-E980C0A1BB50}" srcOrd="0" destOrd="0" presId="urn:microsoft.com/office/officeart/2005/8/layout/vList5"/>
    <dgm:cxn modelId="{B42DD7CD-E231-451D-A70E-7A7FF2F7D351}" type="presOf" srcId="{68F0DC98-9154-42A3-B6E5-8B64DFBD551C}" destId="{7D3396FC-C555-490F-8694-02D5356DB7A2}" srcOrd="0" destOrd="0" presId="urn:microsoft.com/office/officeart/2005/8/layout/vList5"/>
    <dgm:cxn modelId="{6246A7F3-0CDE-4BFC-A2DC-4D821D2FB409}" type="presParOf" srcId="{3651213B-EA7A-4BBB-AF17-E65E64DF804B}" destId="{8FEC2F26-9514-47A0-97C9-45E9D96FAD01}" srcOrd="0" destOrd="0" presId="urn:microsoft.com/office/officeart/2005/8/layout/vList5"/>
    <dgm:cxn modelId="{23A66D47-CB2A-4E1E-B27B-6922A3B75760}" type="presParOf" srcId="{8FEC2F26-9514-47A0-97C9-45E9D96FAD01}" destId="{8A8172C4-6918-43BC-91B2-36F901D985A5}" srcOrd="0" destOrd="0" presId="urn:microsoft.com/office/officeart/2005/8/layout/vList5"/>
    <dgm:cxn modelId="{3459BD0F-BC3C-495C-9980-F73711D1E33B}" type="presParOf" srcId="{8FEC2F26-9514-47A0-97C9-45E9D96FAD01}" destId="{2C3239FD-44DD-45ED-83A6-0539A6F95BCE}" srcOrd="1" destOrd="0" presId="urn:microsoft.com/office/officeart/2005/8/layout/vList5"/>
    <dgm:cxn modelId="{3490F18E-E6A2-4D9A-B038-D80BCCD5F09E}" type="presParOf" srcId="{3651213B-EA7A-4BBB-AF17-E65E64DF804B}" destId="{638577E7-2AB8-46AF-BA8F-C0B986C47A37}" srcOrd="1" destOrd="0" presId="urn:microsoft.com/office/officeart/2005/8/layout/vList5"/>
    <dgm:cxn modelId="{41EB7D23-6FE8-4DC0-A621-5CAD9F73463F}" type="presParOf" srcId="{3651213B-EA7A-4BBB-AF17-E65E64DF804B}" destId="{88958E13-7A3F-4F15-8065-B735DF571FD7}" srcOrd="2" destOrd="0" presId="urn:microsoft.com/office/officeart/2005/8/layout/vList5"/>
    <dgm:cxn modelId="{0577A65A-6D86-43F7-8D4E-F78C8DC128C0}" type="presParOf" srcId="{88958E13-7A3F-4F15-8065-B735DF571FD7}" destId="{E1F60762-30FD-4D6B-B1AD-81793CBC860D}" srcOrd="0" destOrd="0" presId="urn:microsoft.com/office/officeart/2005/8/layout/vList5"/>
    <dgm:cxn modelId="{A43A250D-5D24-4C38-B1CF-DAA8D112C393}" type="presParOf" srcId="{88958E13-7A3F-4F15-8065-B735DF571FD7}" destId="{42CA48F7-C537-43DB-AB00-9C88E07C60A9}" srcOrd="1" destOrd="0" presId="urn:microsoft.com/office/officeart/2005/8/layout/vList5"/>
    <dgm:cxn modelId="{7A438671-7DB0-4711-B554-A565B5DE88A7}" type="presParOf" srcId="{3651213B-EA7A-4BBB-AF17-E65E64DF804B}" destId="{EFEE98C0-CF8A-43AF-8D26-FD334AA098C2}" srcOrd="3" destOrd="0" presId="urn:microsoft.com/office/officeart/2005/8/layout/vList5"/>
    <dgm:cxn modelId="{D2763556-B594-4300-B224-C85AAEFE3EDF}" type="presParOf" srcId="{3651213B-EA7A-4BBB-AF17-E65E64DF804B}" destId="{996BCD70-8133-41A5-A6D7-98ECA5EB5C5A}" srcOrd="4" destOrd="0" presId="urn:microsoft.com/office/officeart/2005/8/layout/vList5"/>
    <dgm:cxn modelId="{61E74100-36B8-44E5-9906-E774E66DB333}" type="presParOf" srcId="{996BCD70-8133-41A5-A6D7-98ECA5EB5C5A}" destId="{7D3396FC-C555-490F-8694-02D5356DB7A2}" srcOrd="0" destOrd="0" presId="urn:microsoft.com/office/officeart/2005/8/layout/vList5"/>
    <dgm:cxn modelId="{6E6197F1-C1CE-4C1F-A5E8-B4D77629C4D4}" type="presParOf" srcId="{996BCD70-8133-41A5-A6D7-98ECA5EB5C5A}" destId="{59EBC561-0F12-4AE4-92EC-40404E58A7D6}" srcOrd="1" destOrd="0" presId="urn:microsoft.com/office/officeart/2005/8/layout/vList5"/>
    <dgm:cxn modelId="{0A9FEB84-D3CC-4370-A99C-32901D9F6630}" type="presParOf" srcId="{3651213B-EA7A-4BBB-AF17-E65E64DF804B}" destId="{2A20F362-DCDD-461A-B7A0-5CDD31306F95}" srcOrd="5" destOrd="0" presId="urn:microsoft.com/office/officeart/2005/8/layout/vList5"/>
    <dgm:cxn modelId="{E9DEE942-7147-4EC5-844E-E04A13C75AB1}" type="presParOf" srcId="{3651213B-EA7A-4BBB-AF17-E65E64DF804B}" destId="{9EFEB81C-8D14-4AC7-B533-960827AF8689}" srcOrd="6" destOrd="0" presId="urn:microsoft.com/office/officeart/2005/8/layout/vList5"/>
    <dgm:cxn modelId="{4E2DC399-7985-479D-8CB8-67B41AF08C06}" type="presParOf" srcId="{9EFEB81C-8D14-4AC7-B533-960827AF8689}" destId="{E47F2BA0-B998-437E-BD67-ACAA66F8F6B3}" srcOrd="0" destOrd="0" presId="urn:microsoft.com/office/officeart/2005/8/layout/vList5"/>
    <dgm:cxn modelId="{D0B3D2F1-9CB4-4FB5-A767-C06A20948727}" type="presParOf" srcId="{9EFEB81C-8D14-4AC7-B533-960827AF8689}" destId="{57AC9B80-CFF4-4461-8987-BB7AF563FDBD}" srcOrd="1" destOrd="0" presId="urn:microsoft.com/office/officeart/2005/8/layout/vList5"/>
    <dgm:cxn modelId="{F0FE31FA-B4B9-4605-86A7-7F181D9969E8}" type="presParOf" srcId="{3651213B-EA7A-4BBB-AF17-E65E64DF804B}" destId="{4BCB076E-8A44-48F8-9D52-5640718C1B00}" srcOrd="7" destOrd="0" presId="urn:microsoft.com/office/officeart/2005/8/layout/vList5"/>
    <dgm:cxn modelId="{33EB1A86-9D01-4938-942F-B3B39A05278F}" type="presParOf" srcId="{3651213B-EA7A-4BBB-AF17-E65E64DF804B}" destId="{CACE01D4-5229-4D70-A035-E53B276FEED1}" srcOrd="8" destOrd="0" presId="urn:microsoft.com/office/officeart/2005/8/layout/vList5"/>
    <dgm:cxn modelId="{8F80AF85-D7DC-4745-B31A-469972F14373}" type="presParOf" srcId="{CACE01D4-5229-4D70-A035-E53B276FEED1}" destId="{7CE85D2A-9016-461B-9E98-4D0C24BD2536}" srcOrd="0" destOrd="0" presId="urn:microsoft.com/office/officeart/2005/8/layout/vList5"/>
    <dgm:cxn modelId="{F90333E1-CD7F-415D-9BC6-BEFF4E3E47EB}" type="presParOf" srcId="{CACE01D4-5229-4D70-A035-E53B276FEED1}" destId="{D2C0A8F7-A96A-4D11-989F-2D5FE3470E94}" srcOrd="1" destOrd="0" presId="urn:microsoft.com/office/officeart/2005/8/layout/vList5"/>
    <dgm:cxn modelId="{49B8A648-9F4D-49BD-BBAB-CD64F4DC0006}" type="presParOf" srcId="{3651213B-EA7A-4BBB-AF17-E65E64DF804B}" destId="{A09973F9-A184-40C7-9CB5-9D83CFC51DAC}" srcOrd="9" destOrd="0" presId="urn:microsoft.com/office/officeart/2005/8/layout/vList5"/>
    <dgm:cxn modelId="{6C3FD418-4A8E-47D9-B36C-57B57B85FE1D}" type="presParOf" srcId="{3651213B-EA7A-4BBB-AF17-E65E64DF804B}" destId="{59F302A8-3099-4B71-91CA-787E943F8327}" srcOrd="10" destOrd="0" presId="urn:microsoft.com/office/officeart/2005/8/layout/vList5"/>
    <dgm:cxn modelId="{5D21F9FB-B4C2-40C2-ADAC-2C31F84D564E}" type="presParOf" srcId="{59F302A8-3099-4B71-91CA-787E943F8327}" destId="{B7607110-F6DA-4C61-B750-E0B37DB9BE9B}" srcOrd="0" destOrd="0" presId="urn:microsoft.com/office/officeart/2005/8/layout/vList5"/>
    <dgm:cxn modelId="{F44290E7-CDF7-498D-B7BC-D601A4B4036E}" type="presParOf" srcId="{59F302A8-3099-4B71-91CA-787E943F8327}" destId="{731E116E-9D43-45A3-935C-4E48EE4B2A01}" srcOrd="1" destOrd="0" presId="urn:microsoft.com/office/officeart/2005/8/layout/vList5"/>
    <dgm:cxn modelId="{466EA684-11D4-4794-ACF0-AFA665713F42}" type="presParOf" srcId="{3651213B-EA7A-4BBB-AF17-E65E64DF804B}" destId="{AA7B7A7B-690B-46FB-985F-6BD8443CC12B}" srcOrd="11" destOrd="0" presId="urn:microsoft.com/office/officeart/2005/8/layout/vList5"/>
    <dgm:cxn modelId="{7E14348A-BAE0-4D60-9056-E128F680C808}" type="presParOf" srcId="{3651213B-EA7A-4BBB-AF17-E65E64DF804B}" destId="{D2BCECBA-3281-44C1-AA99-1370C513A0DD}" srcOrd="12" destOrd="0" presId="urn:microsoft.com/office/officeart/2005/8/layout/vList5"/>
    <dgm:cxn modelId="{1E0CDBA6-7393-48FF-B366-F31CD90E9E6B}" type="presParOf" srcId="{D2BCECBA-3281-44C1-AA99-1370C513A0DD}" destId="{FF8E02A8-3EF7-486A-AEB3-CE1B18798F80}" srcOrd="0" destOrd="0" presId="urn:microsoft.com/office/officeart/2005/8/layout/vList5"/>
    <dgm:cxn modelId="{47CF6B52-E3D0-43E4-ADE1-BF2D24E1C226}" type="presParOf" srcId="{D2BCECBA-3281-44C1-AA99-1370C513A0DD}" destId="{8F8CAB4E-2669-492B-B0A6-D449411C5C0B}" srcOrd="1" destOrd="0" presId="urn:microsoft.com/office/officeart/2005/8/layout/vList5"/>
    <dgm:cxn modelId="{50427F55-1781-469D-BCB3-BEC66963BF08}" type="presParOf" srcId="{3651213B-EA7A-4BBB-AF17-E65E64DF804B}" destId="{D965A6CC-1D14-4263-92D5-077BCD39AF00}" srcOrd="13" destOrd="0" presId="urn:microsoft.com/office/officeart/2005/8/layout/vList5"/>
    <dgm:cxn modelId="{D046046D-F994-4C36-B06B-115BD34CE950}" type="presParOf" srcId="{3651213B-EA7A-4BBB-AF17-E65E64DF804B}" destId="{DAEDC4D4-2AC7-4155-A2D9-4BA5F9641A0E}" srcOrd="14" destOrd="0" presId="urn:microsoft.com/office/officeart/2005/8/layout/vList5"/>
    <dgm:cxn modelId="{8C493B3F-5A39-4EAA-9D98-7724456932B0}" type="presParOf" srcId="{DAEDC4D4-2AC7-4155-A2D9-4BA5F9641A0E}" destId="{E50129E5-AAD1-4E28-96CD-9E707D3E0D56}" srcOrd="0" destOrd="0" presId="urn:microsoft.com/office/officeart/2005/8/layout/vList5"/>
    <dgm:cxn modelId="{7598E2BB-7664-4D00-A2A7-3D749F5D3374}" type="presParOf" srcId="{DAEDC4D4-2AC7-4155-A2D9-4BA5F9641A0E}" destId="{5D903F94-FD97-4E4C-9AE5-634633992444}" srcOrd="1" destOrd="0" presId="urn:microsoft.com/office/officeart/2005/8/layout/vList5"/>
    <dgm:cxn modelId="{107D28C2-1C03-4B08-B44B-2250B7429DC9}" type="presParOf" srcId="{3651213B-EA7A-4BBB-AF17-E65E64DF804B}" destId="{930BBD78-7BF8-4F9D-942E-1FCFEDB4A731}" srcOrd="15" destOrd="0" presId="urn:microsoft.com/office/officeart/2005/8/layout/vList5"/>
    <dgm:cxn modelId="{614BA9C2-E606-49C6-9590-DC29B25F8DA2}" type="presParOf" srcId="{3651213B-EA7A-4BBB-AF17-E65E64DF804B}" destId="{72B532DD-95C0-4CF5-BA80-CDB1133EB502}" srcOrd="16" destOrd="0" presId="urn:microsoft.com/office/officeart/2005/8/layout/vList5"/>
    <dgm:cxn modelId="{58CBFD02-2C3B-4B4C-B9FC-8DB4A0A89DBB}" type="presParOf" srcId="{72B532DD-95C0-4CF5-BA80-CDB1133EB502}" destId="{B2CD2515-DDB1-4554-A676-21C0939693A6}" srcOrd="0" destOrd="0" presId="urn:microsoft.com/office/officeart/2005/8/layout/vList5"/>
    <dgm:cxn modelId="{40699A2B-F474-49F5-A14D-EC1BB1617BCC}" type="presParOf" srcId="{72B532DD-95C0-4CF5-BA80-CDB1133EB502}" destId="{2E201568-C891-4888-946B-F798A4AE39A4}" srcOrd="1" destOrd="0" presId="urn:microsoft.com/office/officeart/2005/8/layout/vList5"/>
    <dgm:cxn modelId="{B189F695-C069-47DE-8093-8B220E0CD2D4}" type="presParOf" srcId="{3651213B-EA7A-4BBB-AF17-E65E64DF804B}" destId="{20173916-A5E3-4219-94A7-EA7850F7C35D}" srcOrd="17" destOrd="0" presId="urn:microsoft.com/office/officeart/2005/8/layout/vList5"/>
    <dgm:cxn modelId="{6F67331D-D0B4-4589-B66C-72C39F069487}" type="presParOf" srcId="{3651213B-EA7A-4BBB-AF17-E65E64DF804B}" destId="{1F5ACF99-2E56-4203-85EA-A08D0BC78562}" srcOrd="18" destOrd="0" presId="urn:microsoft.com/office/officeart/2005/8/layout/vList5"/>
    <dgm:cxn modelId="{B447FE47-0DD8-44EC-9892-F9297A70705A}" type="presParOf" srcId="{1F5ACF99-2E56-4203-85EA-A08D0BC78562}" destId="{74E325E9-0AD1-449D-98A2-83FC1F6E4B36}" srcOrd="0" destOrd="0" presId="urn:microsoft.com/office/officeart/2005/8/layout/vList5"/>
    <dgm:cxn modelId="{0E6DA636-6BB6-41BD-AB93-AC1B6198289C}" type="presParOf" srcId="{1F5ACF99-2E56-4203-85EA-A08D0BC78562}" destId="{D8A47945-17EA-4D5A-8155-E980C0A1BB50}" srcOrd="1" destOrd="0" presId="urn:microsoft.com/office/officeart/2005/8/layout/vList5"/>
    <dgm:cxn modelId="{074E930C-7954-4516-9C6B-8A89C3D0A3A3}" type="presParOf" srcId="{3651213B-EA7A-4BBB-AF17-E65E64DF804B}" destId="{9FCAA76D-B408-4B5C-BA69-29FF9D6E4C49}" srcOrd="19" destOrd="0" presId="urn:microsoft.com/office/officeart/2005/8/layout/vList5"/>
    <dgm:cxn modelId="{64FBE675-7120-49A3-9633-116418211773}" type="presParOf" srcId="{3651213B-EA7A-4BBB-AF17-E65E64DF804B}" destId="{586E1228-C5DE-4B8F-B70B-A35861B64517}" srcOrd="20" destOrd="0" presId="urn:microsoft.com/office/officeart/2005/8/layout/vList5"/>
    <dgm:cxn modelId="{F2AEB49D-D3E3-4F41-B687-1DC3A5FE4F80}" type="presParOf" srcId="{586E1228-C5DE-4B8F-B70B-A35861B64517}" destId="{3484E5D0-E4FB-445F-ADD3-D0CD4CE589A5}" srcOrd="0" destOrd="0" presId="urn:microsoft.com/office/officeart/2005/8/layout/vList5"/>
    <dgm:cxn modelId="{68D7F32D-7C9B-4194-A19E-4350177E4B8A}" type="presParOf" srcId="{586E1228-C5DE-4B8F-B70B-A35861B64517}" destId="{3C8505A0-8D41-47D5-83B4-CEB3E388417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3239FD-44DD-45ED-83A6-0539A6F95BCE}">
      <dsp:nvSpPr>
        <dsp:cNvPr id="0" name=""/>
        <dsp:cNvSpPr/>
      </dsp:nvSpPr>
      <dsp:spPr>
        <a:xfrm rot="5400000">
          <a:off x="5419229" y="-2435726"/>
          <a:ext cx="291184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Issues paper</a:t>
          </a:r>
          <a:endParaRPr lang="en-AU" sz="1400" kern="1200" dirty="0"/>
        </a:p>
      </dsp:txBody>
      <dsp:txXfrm rot="5400000">
        <a:off x="5419229" y="-2435726"/>
        <a:ext cx="291184" cy="5237479"/>
      </dsp:txXfrm>
    </dsp:sp>
    <dsp:sp modelId="{8A8172C4-6918-43BC-91B2-36F901D985A5}">
      <dsp:nvSpPr>
        <dsp:cNvPr id="0" name=""/>
        <dsp:cNvSpPr/>
      </dsp:nvSpPr>
      <dsp:spPr>
        <a:xfrm>
          <a:off x="0" y="1022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20 Dec 2012</a:t>
          </a:r>
          <a:endParaRPr lang="en-AU" sz="1800" kern="1200" dirty="0"/>
        </a:p>
      </dsp:txBody>
      <dsp:txXfrm>
        <a:off x="0" y="1022"/>
        <a:ext cx="2946082" cy="363980"/>
      </dsp:txXfrm>
    </dsp:sp>
    <dsp:sp modelId="{42CA48F7-C537-43DB-AB00-9C88E07C60A9}">
      <dsp:nvSpPr>
        <dsp:cNvPr id="0" name=""/>
        <dsp:cNvSpPr/>
      </dsp:nvSpPr>
      <dsp:spPr>
        <a:xfrm rot="5400000">
          <a:off x="5419229" y="-2053547"/>
          <a:ext cx="291184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Initial Roundtable</a:t>
          </a:r>
          <a:endParaRPr lang="en-AU" sz="1400" kern="1200" dirty="0"/>
        </a:p>
      </dsp:txBody>
      <dsp:txXfrm rot="5400000">
        <a:off x="5419229" y="-2053547"/>
        <a:ext cx="291184" cy="5237479"/>
      </dsp:txXfrm>
    </dsp:sp>
    <dsp:sp modelId="{E1F60762-30FD-4D6B-B1AD-81793CBC860D}">
      <dsp:nvSpPr>
        <dsp:cNvPr id="0" name=""/>
        <dsp:cNvSpPr/>
      </dsp:nvSpPr>
      <dsp:spPr>
        <a:xfrm>
          <a:off x="0" y="383202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12 Feb 2013</a:t>
          </a:r>
          <a:endParaRPr lang="en-AU" sz="1800" kern="1200" dirty="0"/>
        </a:p>
      </dsp:txBody>
      <dsp:txXfrm>
        <a:off x="0" y="383202"/>
        <a:ext cx="2946082" cy="363980"/>
      </dsp:txXfrm>
    </dsp:sp>
    <dsp:sp modelId="{59EBC561-0F12-4AE4-92EC-40404E58A7D6}">
      <dsp:nvSpPr>
        <dsp:cNvPr id="0" name=""/>
        <dsp:cNvSpPr/>
      </dsp:nvSpPr>
      <dsp:spPr>
        <a:xfrm rot="5400000">
          <a:off x="5419229" y="-1671367"/>
          <a:ext cx="291184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Category selection</a:t>
          </a:r>
          <a:endParaRPr lang="en-AU" sz="1400" kern="1200" dirty="0"/>
        </a:p>
      </dsp:txBody>
      <dsp:txXfrm rot="5400000">
        <a:off x="5419229" y="-1671367"/>
        <a:ext cx="291184" cy="5237479"/>
      </dsp:txXfrm>
    </dsp:sp>
    <dsp:sp modelId="{7D3396FC-C555-490F-8694-02D5356DB7A2}">
      <dsp:nvSpPr>
        <dsp:cNvPr id="0" name=""/>
        <dsp:cNvSpPr/>
      </dsp:nvSpPr>
      <dsp:spPr>
        <a:xfrm>
          <a:off x="0" y="761262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28 Feb 2013</a:t>
          </a:r>
          <a:endParaRPr lang="en-AU" sz="1800" kern="1200" dirty="0"/>
        </a:p>
      </dsp:txBody>
      <dsp:txXfrm>
        <a:off x="0" y="761262"/>
        <a:ext cx="2946082" cy="363980"/>
      </dsp:txXfrm>
    </dsp:sp>
    <dsp:sp modelId="{57AC9B80-CFF4-4461-8987-BB7AF563FDBD}">
      <dsp:nvSpPr>
        <dsp:cNvPr id="0" name=""/>
        <dsp:cNvSpPr/>
      </dsp:nvSpPr>
      <dsp:spPr>
        <a:xfrm rot="5400000">
          <a:off x="5419229" y="-1289187"/>
          <a:ext cx="291184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Replacement/Demand</a:t>
          </a:r>
          <a:endParaRPr lang="en-AU" sz="1400" kern="1200" dirty="0"/>
        </a:p>
      </dsp:txBody>
      <dsp:txXfrm rot="5400000">
        <a:off x="5419229" y="-1289187"/>
        <a:ext cx="291184" cy="5237479"/>
      </dsp:txXfrm>
    </dsp:sp>
    <dsp:sp modelId="{E47F2BA0-B998-437E-BD67-ACAA66F8F6B3}">
      <dsp:nvSpPr>
        <dsp:cNvPr id="0" name=""/>
        <dsp:cNvSpPr/>
      </dsp:nvSpPr>
      <dsp:spPr>
        <a:xfrm>
          <a:off x="0" y="1147562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7/8 Mar 2013</a:t>
          </a:r>
          <a:endParaRPr lang="en-AU" sz="1800" kern="1200" dirty="0"/>
        </a:p>
      </dsp:txBody>
      <dsp:txXfrm>
        <a:off x="0" y="1147562"/>
        <a:ext cx="2946082" cy="363980"/>
      </dsp:txXfrm>
    </dsp:sp>
    <dsp:sp modelId="{D2C0A8F7-A96A-4D11-989F-2D5FE3470E94}">
      <dsp:nvSpPr>
        <dsp:cNvPr id="0" name=""/>
        <dsp:cNvSpPr/>
      </dsp:nvSpPr>
      <dsp:spPr>
        <a:xfrm rot="5400000">
          <a:off x="5419229" y="-907007"/>
          <a:ext cx="291184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Connection/Customer driven capex</a:t>
          </a:r>
          <a:endParaRPr lang="en-AU" sz="1400" kern="1200" dirty="0"/>
        </a:p>
      </dsp:txBody>
      <dsp:txXfrm rot="5400000">
        <a:off x="5419229" y="-907007"/>
        <a:ext cx="291184" cy="5237479"/>
      </dsp:txXfrm>
    </dsp:sp>
    <dsp:sp modelId="{7CE85D2A-9016-461B-9E98-4D0C24BD2536}">
      <dsp:nvSpPr>
        <dsp:cNvPr id="0" name=""/>
        <dsp:cNvSpPr/>
      </dsp:nvSpPr>
      <dsp:spPr>
        <a:xfrm>
          <a:off x="0" y="1529742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19/20 Mar 2013</a:t>
          </a:r>
          <a:endParaRPr lang="en-AU" sz="1800" kern="1200" dirty="0"/>
        </a:p>
      </dsp:txBody>
      <dsp:txXfrm>
        <a:off x="0" y="1529742"/>
        <a:ext cx="2946082" cy="363980"/>
      </dsp:txXfrm>
    </dsp:sp>
    <dsp:sp modelId="{731E116E-9D43-45A3-935C-4E48EE4B2A01}">
      <dsp:nvSpPr>
        <dsp:cNvPr id="0" name=""/>
        <dsp:cNvSpPr/>
      </dsp:nvSpPr>
      <dsp:spPr>
        <a:xfrm rot="5400000">
          <a:off x="5419229" y="-524827"/>
          <a:ext cx="291184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Repex/Augex models, demand forecasting</a:t>
          </a:r>
          <a:endParaRPr lang="en-AU" sz="1400" kern="1200" dirty="0"/>
        </a:p>
      </dsp:txBody>
      <dsp:txXfrm rot="5400000">
        <a:off x="5419229" y="-524827"/>
        <a:ext cx="291184" cy="5237479"/>
      </dsp:txXfrm>
    </dsp:sp>
    <dsp:sp modelId="{B7607110-F6DA-4C61-B750-E0B37DB9BE9B}">
      <dsp:nvSpPr>
        <dsp:cNvPr id="0" name=""/>
        <dsp:cNvSpPr/>
      </dsp:nvSpPr>
      <dsp:spPr>
        <a:xfrm>
          <a:off x="0" y="1911922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27 Mar 2013</a:t>
          </a:r>
          <a:endParaRPr lang="en-AU" sz="1800" kern="1200" dirty="0"/>
        </a:p>
      </dsp:txBody>
      <dsp:txXfrm>
        <a:off x="0" y="1911922"/>
        <a:ext cx="2946082" cy="363980"/>
      </dsp:txXfrm>
    </dsp:sp>
    <dsp:sp modelId="{8F8CAB4E-2669-492B-B0A6-D449411C5C0B}">
      <dsp:nvSpPr>
        <dsp:cNvPr id="0" name=""/>
        <dsp:cNvSpPr/>
      </dsp:nvSpPr>
      <dsp:spPr>
        <a:xfrm rot="5400000">
          <a:off x="5419229" y="-142647"/>
          <a:ext cx="291184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Opex category assessment</a:t>
          </a:r>
          <a:endParaRPr lang="en-AU" sz="1400" kern="1200" dirty="0"/>
        </a:p>
      </dsp:txBody>
      <dsp:txXfrm rot="5400000">
        <a:off x="5419229" y="-142647"/>
        <a:ext cx="291184" cy="5237479"/>
      </dsp:txXfrm>
    </dsp:sp>
    <dsp:sp modelId="{FF8E02A8-3EF7-486A-AEB3-CE1B18798F80}">
      <dsp:nvSpPr>
        <dsp:cNvPr id="0" name=""/>
        <dsp:cNvSpPr/>
      </dsp:nvSpPr>
      <dsp:spPr>
        <a:xfrm>
          <a:off x="0" y="2294101"/>
          <a:ext cx="2946082" cy="363980"/>
        </a:xfrm>
        <a:prstGeom prst="roundRect">
          <a:avLst/>
        </a:prstGeom>
        <a:solidFill>
          <a:schemeClr val="accent1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11 Apr 2013</a:t>
          </a:r>
          <a:endParaRPr lang="en-AU" sz="1800" kern="1200" dirty="0"/>
        </a:p>
      </dsp:txBody>
      <dsp:txXfrm>
        <a:off x="0" y="2294101"/>
        <a:ext cx="2946082" cy="363980"/>
      </dsp:txXfrm>
    </dsp:sp>
    <dsp:sp modelId="{5D903F94-FD97-4E4C-9AE5-634633992444}">
      <dsp:nvSpPr>
        <dsp:cNvPr id="0" name=""/>
        <dsp:cNvSpPr/>
      </dsp:nvSpPr>
      <dsp:spPr>
        <a:xfrm rot="5400000">
          <a:off x="5419229" y="239532"/>
          <a:ext cx="291184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Interactions with incentive frameworks</a:t>
          </a:r>
          <a:endParaRPr lang="en-AU" sz="1400" kern="1200" dirty="0"/>
        </a:p>
      </dsp:txBody>
      <dsp:txXfrm rot="5400000">
        <a:off x="5419229" y="239532"/>
        <a:ext cx="291184" cy="5237479"/>
      </dsp:txXfrm>
    </dsp:sp>
    <dsp:sp modelId="{E50129E5-AAD1-4E28-96CD-9E707D3E0D56}">
      <dsp:nvSpPr>
        <dsp:cNvPr id="0" name=""/>
        <dsp:cNvSpPr/>
      </dsp:nvSpPr>
      <dsp:spPr>
        <a:xfrm>
          <a:off x="0" y="2676281"/>
          <a:ext cx="2946082" cy="363980"/>
        </a:xfrm>
        <a:prstGeom prst="roundRect">
          <a:avLst/>
        </a:prstGeom>
        <a:solidFill>
          <a:schemeClr val="accent1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29 Apr 2013</a:t>
          </a:r>
          <a:endParaRPr lang="en-AU" sz="1800" kern="1200" dirty="0"/>
        </a:p>
      </dsp:txBody>
      <dsp:txXfrm>
        <a:off x="0" y="2676281"/>
        <a:ext cx="2946082" cy="363980"/>
      </dsp:txXfrm>
    </dsp:sp>
    <dsp:sp modelId="{2E201568-C891-4888-946B-F798A4AE39A4}">
      <dsp:nvSpPr>
        <dsp:cNvPr id="0" name=""/>
        <dsp:cNvSpPr/>
      </dsp:nvSpPr>
      <dsp:spPr>
        <a:xfrm rot="5400000">
          <a:off x="5419229" y="621712"/>
          <a:ext cx="291184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Base-step-trend / Productivity change</a:t>
          </a:r>
          <a:endParaRPr lang="en-AU" sz="1400" kern="1200" dirty="0"/>
        </a:p>
      </dsp:txBody>
      <dsp:txXfrm rot="5400000">
        <a:off x="5419229" y="621712"/>
        <a:ext cx="291184" cy="5237479"/>
      </dsp:txXfrm>
    </dsp:sp>
    <dsp:sp modelId="{B2CD2515-DDB1-4554-A676-21C0939693A6}">
      <dsp:nvSpPr>
        <dsp:cNvPr id="0" name=""/>
        <dsp:cNvSpPr/>
      </dsp:nvSpPr>
      <dsp:spPr>
        <a:xfrm>
          <a:off x="0" y="3058461"/>
          <a:ext cx="2946082" cy="363980"/>
        </a:xfrm>
        <a:prstGeom prst="roundRect">
          <a:avLst/>
        </a:prstGeom>
        <a:solidFill>
          <a:srgbClr val="FFC000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8 May 2013</a:t>
          </a:r>
          <a:endParaRPr lang="en-AU" sz="1800" kern="1200" dirty="0"/>
        </a:p>
      </dsp:txBody>
      <dsp:txXfrm>
        <a:off x="0" y="3058461"/>
        <a:ext cx="2946082" cy="363980"/>
      </dsp:txXfrm>
    </dsp:sp>
    <dsp:sp modelId="{D8A47945-17EA-4D5A-8155-E980C0A1BB50}">
      <dsp:nvSpPr>
        <dsp:cNvPr id="0" name=""/>
        <dsp:cNvSpPr/>
      </dsp:nvSpPr>
      <dsp:spPr>
        <a:xfrm rot="5400000">
          <a:off x="5419229" y="1003892"/>
          <a:ext cx="291184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b="0" u="none" kern="1200" dirty="0" smtClean="0"/>
            <a:t>Overheads, </a:t>
          </a:r>
          <a:r>
            <a:rPr lang="en-AU" sz="1400" kern="1200" dirty="0" smtClean="0"/>
            <a:t>cost allocation and accounting issues</a:t>
          </a:r>
          <a:endParaRPr lang="en-AU" sz="1400" kern="1200" dirty="0"/>
        </a:p>
      </dsp:txBody>
      <dsp:txXfrm rot="5400000">
        <a:off x="5419229" y="1003892"/>
        <a:ext cx="291184" cy="5237479"/>
      </dsp:txXfrm>
    </dsp:sp>
    <dsp:sp modelId="{74E325E9-0AD1-449D-98A2-83FC1F6E4B36}">
      <dsp:nvSpPr>
        <dsp:cNvPr id="0" name=""/>
        <dsp:cNvSpPr/>
      </dsp:nvSpPr>
      <dsp:spPr>
        <a:xfrm>
          <a:off x="0" y="3440641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16 May 2013</a:t>
          </a:r>
          <a:endParaRPr lang="en-AU" sz="1800" kern="1200" dirty="0"/>
        </a:p>
      </dsp:txBody>
      <dsp:txXfrm>
        <a:off x="0" y="3440641"/>
        <a:ext cx="2946082" cy="363980"/>
      </dsp:txXfrm>
    </dsp:sp>
    <dsp:sp modelId="{3C8505A0-8D41-47D5-83B4-CEB3E3884174}">
      <dsp:nvSpPr>
        <dsp:cNvPr id="0" name=""/>
        <dsp:cNvSpPr/>
      </dsp:nvSpPr>
      <dsp:spPr>
        <a:xfrm rot="5400000">
          <a:off x="5419229" y="1386072"/>
          <a:ext cx="291184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400" kern="1200" dirty="0" smtClean="0"/>
            <a:t>Expenditure setting process</a:t>
          </a:r>
          <a:endParaRPr lang="en-AU" sz="1400" kern="1200" dirty="0"/>
        </a:p>
      </dsp:txBody>
      <dsp:txXfrm rot="5400000">
        <a:off x="5419229" y="1386072"/>
        <a:ext cx="291184" cy="5237479"/>
      </dsp:txXfrm>
    </dsp:sp>
    <dsp:sp modelId="{3484E5D0-E4FB-445F-ADD3-D0CD4CE589A5}">
      <dsp:nvSpPr>
        <dsp:cNvPr id="0" name=""/>
        <dsp:cNvSpPr/>
      </dsp:nvSpPr>
      <dsp:spPr>
        <a:xfrm>
          <a:off x="0" y="3822821"/>
          <a:ext cx="2946082" cy="363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dirty="0" smtClean="0"/>
            <a:t>30 May 2013</a:t>
          </a:r>
          <a:endParaRPr lang="en-AU" sz="1800" kern="1200" dirty="0"/>
        </a:p>
      </dsp:txBody>
      <dsp:txXfrm>
        <a:off x="0" y="3822821"/>
        <a:ext cx="2946082" cy="363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1871B3-C9B5-42A2-87FB-6EA1FB490C15}" type="datetimeFigureOut">
              <a:rPr lang="en-AU" smtClean="0"/>
              <a:pPr/>
              <a:t>5/06/2013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11446-91F1-496A-B87F-E96AF2CED037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9D3C787-FEC2-41D5-8EF2-CEBC0F945898}" type="datetimeFigureOut">
              <a:rPr lang="en-AU"/>
              <a:pPr>
                <a:defRPr/>
              </a:pPr>
              <a:t>5/06/2013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2A4AEAC-FB2C-4AED-BCF4-F8FD1D2EF709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</a:t>
            </a:fld>
            <a:endParaRPr lang="en-A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10</a:t>
            </a:fld>
            <a:endParaRPr lang="en-A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11</a:t>
            </a:fld>
            <a:endParaRPr lang="en-A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12</a:t>
            </a:fld>
            <a:endParaRPr lang="en-A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13</a:t>
            </a:fld>
            <a:endParaRPr lang="en-A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14</a:t>
            </a:fld>
            <a:endParaRPr lang="en-AU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15</a:t>
            </a:fld>
            <a:endParaRPr lang="en-AU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16</a:t>
            </a:fld>
            <a:endParaRPr lang="en-AU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17</a:t>
            </a:fld>
            <a:endParaRPr lang="en-AU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18</a:t>
            </a:fld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5</a:t>
            </a:fld>
            <a:endParaRPr lang="en-A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6</a:t>
            </a:fld>
            <a:endParaRPr lang="en-A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7</a:t>
            </a:fld>
            <a:endParaRPr lang="en-A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8</a:t>
            </a:fld>
            <a:endParaRPr lang="en-A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AEAC-FB2C-4AED-BCF4-F8FD1D2EF709}" type="slidenum">
              <a:rPr lang="en-AU" smtClean="0"/>
              <a:pPr>
                <a:defRPr/>
              </a:pPr>
              <a:t>9</a:t>
            </a:fld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2161FC-0B96-46C8-951C-DA337BE76EA0}" type="datetime1">
              <a:rPr lang="en-AU" smtClean="0"/>
              <a:pPr>
                <a:defRPr/>
              </a:pPr>
              <a:t>5/06/2013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EAA7684-25C6-4E85-8EB4-6D41E0F9C30A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F10F2-A1DA-4662-85FF-D0BA3AAAB5A0}" type="datetime1">
              <a:rPr lang="en-AU" smtClean="0"/>
              <a:pPr>
                <a:defRPr/>
              </a:pPr>
              <a:t>5/06/2013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E1770-C903-40A6-8E88-5553CCECC22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C6529-FAAC-49BD-AB02-006F91B4CA5F}" type="datetime1">
              <a:rPr lang="en-AU" smtClean="0"/>
              <a:pPr>
                <a:defRPr/>
              </a:pPr>
              <a:t>5/06/2013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A34EA-DDE6-437A-B4F3-4A56D13882C9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AF81-AB00-4DF2-840C-6F4774F3025D}" type="datetime1">
              <a:rPr lang="en-AU" smtClean="0"/>
              <a:pPr>
                <a:defRPr/>
              </a:pPr>
              <a:t>5/06/2013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F5618-9049-419B-9268-EAC20E31A15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7F3C5C-19C3-40CC-B476-B81165315CF7}" type="datetime1">
              <a:rPr lang="en-AU" smtClean="0"/>
              <a:pPr>
                <a:defRPr/>
              </a:pPr>
              <a:t>5/06/2013</a:t>
            </a:fld>
            <a:endParaRPr lang="en-AU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01E8A4-55F1-47FE-9AE7-E9ABA831B24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70CB7-40BC-430D-ABE5-EA58226FD03F}" type="datetime1">
              <a:rPr lang="en-AU" smtClean="0"/>
              <a:pPr>
                <a:defRPr/>
              </a:pPr>
              <a:t>5/06/2013</a:t>
            </a:fld>
            <a:endParaRPr lang="en-AU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B134D-5E14-4295-A9BD-9D599AC3F16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AE1CE-0BC2-4FF3-9DEE-D4629090CEB4}" type="datetime1">
              <a:rPr lang="en-AU" smtClean="0"/>
              <a:pPr>
                <a:defRPr/>
              </a:pPr>
              <a:t>5/06/2013</a:t>
            </a:fld>
            <a:endParaRPr lang="en-AU" dirty="0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A3815-DDF4-42E5-8B79-B72C139ABE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6050F-028A-4409-8224-5EFF8EE76623}" type="datetime1">
              <a:rPr lang="en-AU" smtClean="0"/>
              <a:pPr>
                <a:defRPr/>
              </a:pPr>
              <a:t>5/06/2013</a:t>
            </a:fld>
            <a:endParaRPr lang="en-AU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54768-4533-4399-A774-66B3EDD67CD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F0B57F7-47C2-4863-A9F0-11906B8DBFFF}" type="datetime1">
              <a:rPr lang="en-AU" smtClean="0"/>
              <a:pPr>
                <a:defRPr/>
              </a:pPr>
              <a:t>5/06/2013</a:t>
            </a:fld>
            <a:endParaRPr lang="en-AU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4717D0-191E-400E-8AAD-2F7949EAF4E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9898A-BA77-45F5-B881-9A3C737F524F}" type="datetime1">
              <a:rPr lang="en-AU" smtClean="0"/>
              <a:pPr>
                <a:defRPr/>
              </a:pPr>
              <a:t>5/06/2013</a:t>
            </a:fld>
            <a:endParaRPr lang="en-AU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E6E13-C0F9-41CB-BC76-159F581A324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F34F648-2D3A-49A7-931C-19C2E8B2EA1A}" type="datetime1">
              <a:rPr lang="en-AU" smtClean="0"/>
              <a:pPr>
                <a:defRPr/>
              </a:pPr>
              <a:t>5/06/2013</a:t>
            </a:fld>
            <a:endParaRPr lang="en-AU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225FD3D-600A-4B63-AAB2-C0124B735919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7670502-5102-4395-AC35-0768399D80CA}" type="datetime1">
              <a:rPr lang="en-AU" smtClean="0"/>
              <a:pPr>
                <a:defRPr/>
              </a:pPr>
              <a:t>5/06/2013</a:t>
            </a:fld>
            <a:endParaRPr lang="en-AU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62D99DE-8385-46E3-8E01-65D5A019EF1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19" r:id="rId2"/>
    <p:sldLayoutId id="2147483927" r:id="rId3"/>
    <p:sldLayoutId id="2147483920" r:id="rId4"/>
    <p:sldLayoutId id="2147483921" r:id="rId5"/>
    <p:sldLayoutId id="2147483922" r:id="rId6"/>
    <p:sldLayoutId id="2147483928" r:id="rId7"/>
    <p:sldLayoutId id="2147483923" r:id="rId8"/>
    <p:sldLayoutId id="2147483929" r:id="rId9"/>
    <p:sldLayoutId id="2147483924" r:id="rId10"/>
    <p:sldLayoutId id="214748392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The Australian Energy Regulator</a:t>
            </a:r>
            <a:endParaRPr lang="en-AU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491880" y="4437112"/>
            <a:ext cx="2016927" cy="19442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148" name="Picture 5" descr="D10 1334418  AER logo_landscape_RGB 300dpi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11560" y="2549222"/>
            <a:ext cx="81369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AU" sz="2800" b="1" dirty="0" smtClean="0"/>
              <a:t>Expenditure Forecast Assessment Guidelines</a:t>
            </a:r>
          </a:p>
          <a:p>
            <a:pPr eaLnBrk="1" hangingPunct="1"/>
            <a:r>
              <a:rPr lang="en-AU" sz="2800" b="1" dirty="0" smtClean="0"/>
              <a:t>Opex base-step-trend </a:t>
            </a:r>
          </a:p>
          <a:p>
            <a:pPr eaLnBrk="1" hangingPunct="1"/>
            <a:endParaRPr lang="en-AU" sz="2800" b="1" dirty="0" smtClean="0"/>
          </a:p>
          <a:p>
            <a:pPr eaLnBrk="1" hangingPunct="1"/>
            <a:r>
              <a:rPr lang="en-AU" sz="2800" b="1" dirty="0" smtClean="0"/>
              <a:t>8 May 2013</a:t>
            </a:r>
            <a:endParaRPr lang="en-A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76672"/>
            <a:ext cx="8183563" cy="79208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Forecast output growth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484784"/>
            <a:ext cx="8183562" cy="4187825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AU" sz="2400" dirty="0" smtClean="0"/>
              <a:t>Various different approaches have been used to account for network growth: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Undepreciated RAB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Composite size measures</a:t>
            </a:r>
          </a:p>
          <a:p>
            <a:pPr>
              <a:spcBef>
                <a:spcPts val="1200"/>
              </a:spcBef>
            </a:pPr>
            <a:r>
              <a:rPr lang="en-AU" sz="2400" dirty="0" smtClean="0"/>
              <a:t>Typically an economies of scale factor has been applied</a:t>
            </a:r>
          </a:p>
          <a:p>
            <a:pPr>
              <a:spcBef>
                <a:spcPts val="1200"/>
              </a:spcBef>
            </a:pPr>
            <a:r>
              <a:rPr lang="en-AU" sz="2400" dirty="0" smtClean="0"/>
              <a:t>Under the ‘rate of change’ approach economies of scale are captured in the productivity forecast</a:t>
            </a:r>
          </a:p>
          <a:p>
            <a:pPr>
              <a:spcBef>
                <a:spcPts val="1200"/>
              </a:spcBef>
            </a:pPr>
            <a:r>
              <a:rPr lang="en-AU" sz="2400" dirty="0" smtClean="0"/>
              <a:t>Output growth would be forecast using the same measure as used to calculate productivity</a:t>
            </a:r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10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08912" cy="1051560"/>
          </a:xfrm>
        </p:spPr>
        <p:txBody>
          <a:bodyPr>
            <a:normAutofit/>
          </a:bodyPr>
          <a:lstStyle/>
          <a:p>
            <a:r>
              <a:rPr lang="en-AU" dirty="0" smtClean="0"/>
              <a:t>Productivity growth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11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76672"/>
            <a:ext cx="8183563" cy="79208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Forecast productivity growth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545431"/>
            <a:ext cx="8183562" cy="4187825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AU" sz="2400" dirty="0" smtClean="0"/>
              <a:t>Previously it has been difficult to include forecast productivity in opex forecasts: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Labour productivity has been difficult to measure and forecast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Double counting concerns regarding economies of scale and labour productivity</a:t>
            </a:r>
          </a:p>
          <a:p>
            <a:pPr>
              <a:spcBef>
                <a:spcPts val="1200"/>
              </a:spcBef>
            </a:pPr>
            <a:r>
              <a:rPr lang="en-AU" sz="2400" dirty="0" smtClean="0"/>
              <a:t>Rate-of-change approach tries to address these issues by measuring a single productivity measure</a:t>
            </a:r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12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08912" cy="1051560"/>
          </a:xfrm>
        </p:spPr>
        <p:txBody>
          <a:bodyPr>
            <a:normAutofit/>
          </a:bodyPr>
          <a:lstStyle/>
          <a:p>
            <a:r>
              <a:rPr lang="en-AU" dirty="0" smtClean="0"/>
              <a:t>Real price impacts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13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76672"/>
            <a:ext cx="8183563" cy="79208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Forecast real price changes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20886" y="1329407"/>
            <a:ext cx="8183562" cy="418782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AU" sz="2200" dirty="0" smtClean="0"/>
              <a:t>Have previously accounted for real price changes in labour and materials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AU" sz="2200" dirty="0" smtClean="0"/>
              <a:t>Debate over whether AWOTE or LPI should be used to forecast real labour price changes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AU" sz="2200" dirty="0" smtClean="0"/>
              <a:t>The labour productivity incorporated in these two labour price measures has been a key consideration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AU" sz="2200" dirty="0" smtClean="0"/>
              <a:t>Under the ‘rate of change approach’: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AU" sz="1800" dirty="0" smtClean="0"/>
              <a:t>Forecast labour price changes should not be productivity adjusted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AU" sz="1800" dirty="0" smtClean="0"/>
              <a:t>The labour price measure used should match that used to measure productivity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AU" sz="1800" dirty="0" smtClean="0"/>
              <a:t>Both AWOTE &amp; LPI should yield similar results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None/>
            </a:pPr>
            <a:endParaRPr lang="en-AU" sz="1600" dirty="0" smtClean="0"/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14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76672"/>
            <a:ext cx="8183563" cy="79208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Forecast real price changes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545431"/>
            <a:ext cx="8183562" cy="418782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AU" sz="2400" dirty="0" smtClean="0"/>
              <a:t>Real materials price changes have been forecast using an input cost model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AU" sz="2400" dirty="0" smtClean="0"/>
              <a:t>The forecasts from input cost models have not been critically tested against actual input costs faced by NSPs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AU" sz="2400" dirty="0" smtClean="0"/>
              <a:t>Under the ‘rate of change’ approach the materials cost forecasts should use the same measure as that used to forecast productivity</a:t>
            </a:r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15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08912" cy="1051560"/>
          </a:xfrm>
        </p:spPr>
        <p:txBody>
          <a:bodyPr>
            <a:normAutofit/>
          </a:bodyPr>
          <a:lstStyle/>
          <a:p>
            <a:r>
              <a:rPr lang="en-AU" dirty="0" smtClean="0"/>
              <a:t>Step changes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16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76672"/>
            <a:ext cx="8183563" cy="79208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Step changes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545431"/>
            <a:ext cx="8183562" cy="418782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AU" sz="2400" dirty="0" smtClean="0"/>
              <a:t>Should relate to output changes not captured in the output growth variable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AU" sz="2400" dirty="0" smtClean="0"/>
              <a:t>Should not relate to discretionary changes in inputs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AU" sz="2400" dirty="0" smtClean="0"/>
              <a:t>The productivity component will capture ‘regulatory creep’ which must be taken into account</a:t>
            </a:r>
          </a:p>
          <a:p>
            <a:pPr>
              <a:lnSpc>
                <a:spcPct val="150000"/>
              </a:lnSpc>
            </a:pPr>
            <a:endParaRPr lang="en-AU" sz="2000" dirty="0" smtClean="0"/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17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Next steps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dirty="0" smtClean="0">
                <a:latin typeface="Lucida Fax" pitchFamily="18" charset="0"/>
              </a:rPr>
              <a:t>If you require more slides, right click on a slide to the left and select “Duplicate Slide” to keep the same format. </a:t>
            </a:r>
          </a:p>
          <a:p>
            <a:pPr eaLnBrk="1" hangingPunct="1"/>
            <a:endParaRPr lang="en-AU" dirty="0" smtClean="0"/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Content Placeholder 4"/>
          <p:cNvGraphicFramePr>
            <a:graphicFrameLocks/>
          </p:cNvGraphicFramePr>
          <p:nvPr/>
        </p:nvGraphicFramePr>
        <p:xfrm>
          <a:off x="467544" y="1844825"/>
          <a:ext cx="8147248" cy="121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504"/>
                <a:gridCol w="6696744"/>
              </a:tblGrid>
              <a:tr h="406480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date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topic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6480">
                <a:tc>
                  <a:txBody>
                    <a:bodyPr/>
                    <a:lstStyle/>
                    <a:p>
                      <a:r>
                        <a:rPr lang="en-AU" dirty="0" smtClean="0"/>
                        <a:t>16 May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Overheads, cost allocation, accounting issues</a:t>
                      </a:r>
                    </a:p>
                  </a:txBody>
                  <a:tcPr/>
                </a:tc>
              </a:tr>
              <a:tr h="406480">
                <a:tc>
                  <a:txBody>
                    <a:bodyPr/>
                    <a:lstStyle/>
                    <a:p>
                      <a:r>
                        <a:rPr lang="en-AU" dirty="0" smtClean="0"/>
                        <a:t>30 May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Expenditure setting process and general issues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18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Agenda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marL="1082675" indent="-1082675">
              <a:spcBef>
                <a:spcPts val="600"/>
              </a:spcBef>
              <a:buNone/>
              <a:tabLst>
                <a:tab pos="1082675" algn="l"/>
              </a:tabLst>
            </a:pPr>
            <a:r>
              <a:rPr lang="en-AU" sz="2000" dirty="0" smtClean="0"/>
              <a:t>9:00 	Introductions</a:t>
            </a:r>
          </a:p>
          <a:p>
            <a:pPr marL="1082675" indent="-1082675">
              <a:spcBef>
                <a:spcPts val="600"/>
              </a:spcBef>
              <a:buNone/>
              <a:tabLst>
                <a:tab pos="1082675" algn="l"/>
              </a:tabLst>
            </a:pPr>
            <a:r>
              <a:rPr lang="en-AU" sz="2000" dirty="0" smtClean="0"/>
              <a:t>9:05 	Context and framework considerations</a:t>
            </a:r>
          </a:p>
          <a:p>
            <a:pPr marL="1082675" indent="-1082675">
              <a:spcBef>
                <a:spcPts val="600"/>
              </a:spcBef>
              <a:buNone/>
              <a:tabLst>
                <a:tab pos="1082675" algn="l"/>
              </a:tabLst>
            </a:pPr>
            <a:r>
              <a:rPr lang="en-AU" sz="2000" dirty="0" smtClean="0"/>
              <a:t>9:15 	Output growth</a:t>
            </a:r>
          </a:p>
          <a:p>
            <a:pPr marL="1082675" indent="-1082675">
              <a:spcBef>
                <a:spcPts val="600"/>
              </a:spcBef>
              <a:buNone/>
              <a:tabLst>
                <a:tab pos="1082675" algn="l"/>
              </a:tabLst>
            </a:pPr>
            <a:r>
              <a:rPr lang="en-AU" sz="2000" dirty="0" smtClean="0"/>
              <a:t>10:00 	Productivity growth</a:t>
            </a:r>
          </a:p>
          <a:p>
            <a:pPr marL="1082675" indent="-1082675">
              <a:spcBef>
                <a:spcPts val="600"/>
              </a:spcBef>
              <a:buNone/>
              <a:tabLst>
                <a:tab pos="1082675" algn="l"/>
              </a:tabLst>
            </a:pPr>
            <a:r>
              <a:rPr lang="en-AU" sz="2000" dirty="0" smtClean="0"/>
              <a:t>10:45 	Morning tea</a:t>
            </a:r>
          </a:p>
          <a:p>
            <a:pPr marL="1082675" indent="-1082675">
              <a:spcBef>
                <a:spcPts val="600"/>
              </a:spcBef>
              <a:buNone/>
              <a:tabLst>
                <a:tab pos="1082675" algn="l"/>
              </a:tabLst>
            </a:pPr>
            <a:r>
              <a:rPr lang="en-AU" sz="2000" dirty="0" smtClean="0"/>
              <a:t>11:00 	Real price impacts</a:t>
            </a:r>
          </a:p>
          <a:p>
            <a:pPr marL="1082675" indent="-1082675">
              <a:spcBef>
                <a:spcPts val="600"/>
              </a:spcBef>
              <a:buNone/>
              <a:tabLst>
                <a:tab pos="1082675" algn="l"/>
              </a:tabLst>
            </a:pPr>
            <a:r>
              <a:rPr lang="en-AU" sz="2000" dirty="0" smtClean="0"/>
              <a:t>11:40 	Step changes</a:t>
            </a:r>
          </a:p>
          <a:p>
            <a:pPr marL="1082675" indent="-1082675">
              <a:spcBef>
                <a:spcPts val="600"/>
              </a:spcBef>
              <a:buNone/>
              <a:tabLst>
                <a:tab pos="1082675" algn="l"/>
              </a:tabLst>
            </a:pPr>
            <a:r>
              <a:rPr lang="en-AU" sz="2000" dirty="0" smtClean="0"/>
              <a:t>12:20 	Summary and next steps</a:t>
            </a:r>
          </a:p>
          <a:p>
            <a:pPr marL="1082675" indent="-1082675">
              <a:spcBef>
                <a:spcPts val="600"/>
              </a:spcBef>
              <a:buNone/>
              <a:tabLst>
                <a:tab pos="1082675" algn="l"/>
              </a:tabLst>
            </a:pPr>
            <a:r>
              <a:rPr lang="en-AU" sz="2000" dirty="0" smtClean="0"/>
              <a:t>12:30 	Close</a:t>
            </a:r>
          </a:p>
        </p:txBody>
      </p:sp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Where are we today?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pic>
        <p:nvPicPr>
          <p:cNvPr id="8196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68313" y="1700213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76672"/>
            <a:ext cx="8183563" cy="79208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Objectives for this workshop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617439"/>
            <a:ext cx="8183562" cy="4187825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AU" sz="2400" dirty="0" smtClean="0"/>
              <a:t>Identify the key drivers of cost changes between ‘base opex’ and later years</a:t>
            </a:r>
          </a:p>
          <a:p>
            <a:pPr>
              <a:spcBef>
                <a:spcPts val="1800"/>
              </a:spcBef>
            </a:pPr>
            <a:r>
              <a:rPr lang="en-AU" sz="2400" dirty="0" smtClean="0"/>
              <a:t>Discuss a method for accounting for all of these drivers without double-counting costs</a:t>
            </a:r>
          </a:p>
          <a:p>
            <a:pPr>
              <a:spcBef>
                <a:spcPts val="1800"/>
              </a:spcBef>
            </a:pPr>
            <a:r>
              <a:rPr lang="en-AU" sz="2400" dirty="0" smtClean="0"/>
              <a:t>Identify and discuss data collection implications</a:t>
            </a:r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08912" cy="105156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Context and framework considerations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5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76672"/>
            <a:ext cx="8183563" cy="79208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What is base-step-trend?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617439"/>
            <a:ext cx="8183562" cy="4187825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AU" sz="2400" dirty="0" smtClean="0"/>
              <a:t>Different people think of different things when they hear ‘base-step-trend’</a:t>
            </a:r>
          </a:p>
          <a:p>
            <a:pPr>
              <a:spcBef>
                <a:spcPts val="1200"/>
              </a:spcBef>
            </a:pPr>
            <a:r>
              <a:rPr lang="en-AU" sz="2400" dirty="0" smtClean="0"/>
              <a:t>Opex is forecast by escalating a base year to account for:</a:t>
            </a:r>
          </a:p>
          <a:p>
            <a:pPr lvl="1">
              <a:lnSpc>
                <a:spcPct val="150000"/>
              </a:lnSpc>
            </a:pPr>
            <a:r>
              <a:rPr lang="en-AU" sz="2000" dirty="0" smtClean="0"/>
              <a:t>Network/scale/output growth</a:t>
            </a:r>
          </a:p>
          <a:p>
            <a:pPr lvl="1">
              <a:lnSpc>
                <a:spcPct val="150000"/>
              </a:lnSpc>
            </a:pPr>
            <a:r>
              <a:rPr lang="en-AU" sz="2000" dirty="0" smtClean="0"/>
              <a:t>Productivity improvements (such as economies of scale)</a:t>
            </a:r>
          </a:p>
          <a:p>
            <a:pPr lvl="1">
              <a:lnSpc>
                <a:spcPct val="150000"/>
              </a:lnSpc>
            </a:pPr>
            <a:r>
              <a:rPr lang="en-AU" sz="2000" dirty="0" smtClean="0"/>
              <a:t>Real price changes</a:t>
            </a:r>
          </a:p>
          <a:p>
            <a:pPr lvl="1">
              <a:lnSpc>
                <a:spcPct val="150000"/>
              </a:lnSpc>
            </a:pPr>
            <a:r>
              <a:rPr lang="en-AU" sz="2000" dirty="0" smtClean="0"/>
              <a:t>Other changes (step changes)</a:t>
            </a:r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6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76672"/>
            <a:ext cx="8183563" cy="79208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Base opex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545431"/>
            <a:ext cx="8183562" cy="4187825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AU" sz="2400" dirty="0" smtClean="0"/>
              <a:t>Various different ways base opex can be determined</a:t>
            </a:r>
          </a:p>
          <a:p>
            <a:pPr>
              <a:spcBef>
                <a:spcPts val="1200"/>
              </a:spcBef>
            </a:pPr>
            <a:r>
              <a:rPr lang="en-AU" sz="2400" dirty="0" smtClean="0"/>
              <a:t>Two extremes:</a:t>
            </a:r>
          </a:p>
          <a:p>
            <a:pPr marL="739775" lvl="1" indent="-457200">
              <a:spcBef>
                <a:spcPts val="1200"/>
              </a:spcBef>
              <a:buFont typeface="+mj-lt"/>
              <a:buAutoNum type="arabicPeriod"/>
            </a:pPr>
            <a:r>
              <a:rPr lang="en-AU" sz="2000" dirty="0" smtClean="0"/>
              <a:t>Revealed cost with no adjustments</a:t>
            </a:r>
          </a:p>
          <a:p>
            <a:pPr marL="739775" lvl="1" indent="-457200">
              <a:spcBef>
                <a:spcPts val="1200"/>
              </a:spcBef>
              <a:buFont typeface="+mj-lt"/>
              <a:buAutoNum type="arabicPeriod"/>
            </a:pPr>
            <a:r>
              <a:rPr lang="en-AU" sz="2000" dirty="0" smtClean="0"/>
              <a:t>External benchmark</a:t>
            </a:r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7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76672"/>
            <a:ext cx="8183563" cy="79208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The ‘rate of change’ approach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545431"/>
            <a:ext cx="8183562" cy="4187825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AU" sz="2200" dirty="0" smtClean="0"/>
              <a:t>The formula for the opex rate of change can be stated as:</a:t>
            </a:r>
          </a:p>
          <a:p>
            <a:pPr lvl="1">
              <a:spcBef>
                <a:spcPts val="1200"/>
              </a:spcBef>
              <a:buNone/>
            </a:pPr>
            <a:r>
              <a:rPr lang="en-AU" sz="2000" dirty="0" smtClean="0"/>
              <a:t>ΔReal Opex = ΔOutput Quantity– ΔOpex Partial Productivity + ΔReal Opex Price </a:t>
            </a:r>
          </a:p>
          <a:p>
            <a:pPr>
              <a:spcBef>
                <a:spcPts val="1200"/>
              </a:spcBef>
            </a:pPr>
            <a:r>
              <a:rPr lang="en-AU" sz="2200" dirty="0" smtClean="0"/>
              <a:t>Thus we require forecasts of: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output quantity growth 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opex partial productivity growth 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opex input price growth.</a:t>
            </a:r>
          </a:p>
          <a:p>
            <a:pPr>
              <a:spcBef>
                <a:spcPts val="1200"/>
              </a:spcBef>
            </a:pPr>
            <a:r>
              <a:rPr lang="en-AU" sz="2200" dirty="0" smtClean="0"/>
              <a:t>A key advantage of this approach is it captures productivity in a single measure</a:t>
            </a:r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8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08912" cy="1051560"/>
          </a:xfrm>
        </p:spPr>
        <p:txBody>
          <a:bodyPr>
            <a:normAutofit/>
          </a:bodyPr>
          <a:lstStyle/>
          <a:p>
            <a:r>
              <a:rPr lang="en-AU" dirty="0" smtClean="0"/>
              <a:t>Output growth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F5618-9049-419B-9268-EAC20E31A152}" type="slidenum">
              <a:rPr lang="en-AU" smtClean="0"/>
              <a:pPr>
                <a:defRPr/>
              </a:pPr>
              <a:t>9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639</Words>
  <Application>Microsoft Office PowerPoint</Application>
  <PresentationFormat>On-screen Show (4:3)</PresentationFormat>
  <Paragraphs>138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Aspect</vt:lpstr>
      <vt:lpstr>The Australian Energy Regulator</vt:lpstr>
      <vt:lpstr>Agenda</vt:lpstr>
      <vt:lpstr>Where are we today?</vt:lpstr>
      <vt:lpstr>Objectives for this workshop</vt:lpstr>
      <vt:lpstr>Context and framework considerations</vt:lpstr>
      <vt:lpstr>What is base-step-trend?</vt:lpstr>
      <vt:lpstr>Base opex</vt:lpstr>
      <vt:lpstr>The ‘rate of change’ approach</vt:lpstr>
      <vt:lpstr>Output growth</vt:lpstr>
      <vt:lpstr>Forecast output growth</vt:lpstr>
      <vt:lpstr>Productivity growth</vt:lpstr>
      <vt:lpstr>Forecast productivity growth</vt:lpstr>
      <vt:lpstr>Real price impacts</vt:lpstr>
      <vt:lpstr>Forecast real price changes</vt:lpstr>
      <vt:lpstr>Forecast real price changes</vt:lpstr>
      <vt:lpstr>Step changes</vt:lpstr>
      <vt:lpstr>Step changes</vt:lpstr>
      <vt:lpstr>Next steps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Expenditure forecast assessment guideline</dc:title>
  <dc:creator/>
  <cp:lastModifiedBy/>
  <cp:revision>1</cp:revision>
  <dcterms:created xsi:type="dcterms:W3CDTF">2013-06-05T01:31:25Z</dcterms:created>
  <dcterms:modified xsi:type="dcterms:W3CDTF">2013-06-05T01:31:37Z</dcterms:modified>
</cp:coreProperties>
</file>